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325" r:id="rId2"/>
    <p:sldId id="628" r:id="rId3"/>
    <p:sldId id="677" r:id="rId4"/>
    <p:sldId id="679" r:id="rId5"/>
    <p:sldId id="631" r:id="rId6"/>
    <p:sldId id="630" r:id="rId7"/>
    <p:sldId id="645" r:id="rId8"/>
    <p:sldId id="646" r:id="rId9"/>
    <p:sldId id="648" r:id="rId10"/>
    <p:sldId id="649" r:id="rId11"/>
    <p:sldId id="655" r:id="rId12"/>
    <p:sldId id="650" r:id="rId13"/>
    <p:sldId id="651" r:id="rId14"/>
    <p:sldId id="652" r:id="rId15"/>
    <p:sldId id="654" r:id="rId16"/>
    <p:sldId id="656" r:id="rId17"/>
    <p:sldId id="658" r:id="rId18"/>
    <p:sldId id="661" r:id="rId19"/>
    <p:sldId id="662" r:id="rId20"/>
    <p:sldId id="664" r:id="rId21"/>
    <p:sldId id="663" r:id="rId22"/>
    <p:sldId id="665" r:id="rId23"/>
    <p:sldId id="660" r:id="rId24"/>
    <p:sldId id="659" r:id="rId25"/>
    <p:sldId id="666" r:id="rId26"/>
    <p:sldId id="667" r:id="rId27"/>
    <p:sldId id="671" r:id="rId28"/>
    <p:sldId id="668" r:id="rId29"/>
    <p:sldId id="672" r:id="rId30"/>
    <p:sldId id="669" r:id="rId31"/>
    <p:sldId id="670" r:id="rId32"/>
    <p:sldId id="673" r:id="rId33"/>
    <p:sldId id="674" r:id="rId34"/>
    <p:sldId id="675" r:id="rId35"/>
    <p:sldId id="676" r:id="rId36"/>
    <p:sldId id="629" r:id="rId37"/>
    <p:sldId id="678" r:id="rId38"/>
  </p:sldIdLst>
  <p:sldSz cx="9144000" cy="6858000" type="screen4x3"/>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EECD25-EE07-4E54-8DA8-FCBD1E77D608}" v="18" dt="2022-11-22T21:29:13.940"/>
    <p1510:client id="{8C502742-8557-411A-A14F-7FB8196521E3}" v="12" dt="2022-11-23T03:18:08.134"/>
    <p1510:client id="{9B5422E0-4178-4526-B286-6E9E5BE5A32A}" v="5" dt="2022-11-22T22:25:47.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9" autoAdjust="0"/>
    <p:restoredTop sz="86404" autoAdjust="0"/>
  </p:normalViewPr>
  <p:slideViewPr>
    <p:cSldViewPr>
      <p:cViewPr varScale="1">
        <p:scale>
          <a:sx n="83" d="100"/>
          <a:sy n="83" d="100"/>
        </p:scale>
        <p:origin x="1548" y="300"/>
      </p:cViewPr>
      <p:guideLst>
        <p:guide orient="horz" pos="2160"/>
        <p:guide pos="2880"/>
      </p:guideLst>
    </p:cSldViewPr>
  </p:slideViewPr>
  <p:outlineViewPr>
    <p:cViewPr>
      <p:scale>
        <a:sx n="33" d="100"/>
        <a:sy n="33" d="100"/>
      </p:scale>
      <p:origin x="0" y="-18216"/>
    </p:cViewPr>
  </p:outlineViewPr>
  <p:notesTextViewPr>
    <p:cViewPr>
      <p:scale>
        <a:sx n="1" d="1"/>
        <a:sy n="1" d="1"/>
      </p:scale>
      <p:origin x="0" y="0"/>
    </p:cViewPr>
  </p:notesTextViewPr>
  <p:notesViewPr>
    <p:cSldViewPr>
      <p:cViewPr varScale="1">
        <p:scale>
          <a:sx n="86" d="100"/>
          <a:sy n="86" d="100"/>
        </p:scale>
        <p:origin x="219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Hjelmstad" userId="8d3fd6f1bc0db161" providerId="LiveId" clId="{9B5422E0-4178-4526-B286-6E9E5BE5A32A}"/>
    <pc:docChg chg="custSel addSld delSld modSld sldOrd">
      <pc:chgData name="Anthony Hjelmstad" userId="8d3fd6f1bc0db161" providerId="LiveId" clId="{9B5422E0-4178-4526-B286-6E9E5BE5A32A}" dt="2022-11-22T22:38:41.982" v="1535" actId="14100"/>
      <pc:docMkLst>
        <pc:docMk/>
      </pc:docMkLst>
      <pc:sldChg chg="modSp mod">
        <pc:chgData name="Anthony Hjelmstad" userId="8d3fd6f1bc0db161" providerId="LiveId" clId="{9B5422E0-4178-4526-B286-6E9E5BE5A32A}" dt="2022-11-22T21:47:21.631" v="764" actId="20577"/>
        <pc:sldMkLst>
          <pc:docMk/>
          <pc:sldMk cId="2034301889" sldId="645"/>
        </pc:sldMkLst>
        <pc:spChg chg="mod">
          <ac:chgData name="Anthony Hjelmstad" userId="8d3fd6f1bc0db161" providerId="LiveId" clId="{9B5422E0-4178-4526-B286-6E9E5BE5A32A}" dt="2022-11-22T21:47:21.631" v="764" actId="20577"/>
          <ac:spMkLst>
            <pc:docMk/>
            <pc:sldMk cId="2034301889" sldId="645"/>
            <ac:spMk id="2" creationId="{472B04AA-EDA1-38DA-A654-4CD048CB7DFE}"/>
          </ac:spMkLst>
        </pc:spChg>
      </pc:sldChg>
      <pc:sldChg chg="delSp modSp mod">
        <pc:chgData name="Anthony Hjelmstad" userId="8d3fd6f1bc0db161" providerId="LiveId" clId="{9B5422E0-4178-4526-B286-6E9E5BE5A32A}" dt="2022-11-22T21:38:30.307" v="209" actId="27636"/>
        <pc:sldMkLst>
          <pc:docMk/>
          <pc:sldMk cId="3904846092" sldId="649"/>
        </pc:sldMkLst>
        <pc:spChg chg="mod">
          <ac:chgData name="Anthony Hjelmstad" userId="8d3fd6f1bc0db161" providerId="LiveId" clId="{9B5422E0-4178-4526-B286-6E9E5BE5A32A}" dt="2022-11-22T21:38:30.307" v="209" actId="27636"/>
          <ac:spMkLst>
            <pc:docMk/>
            <pc:sldMk cId="3904846092" sldId="649"/>
            <ac:spMk id="2" creationId="{472B04AA-EDA1-38DA-A654-4CD048CB7DFE}"/>
          </ac:spMkLst>
        </pc:spChg>
        <pc:picChg chg="del">
          <ac:chgData name="Anthony Hjelmstad" userId="8d3fd6f1bc0db161" providerId="LiveId" clId="{9B5422E0-4178-4526-B286-6E9E5BE5A32A}" dt="2022-11-22T21:37:55.622" v="143" actId="478"/>
          <ac:picMkLst>
            <pc:docMk/>
            <pc:sldMk cId="3904846092" sldId="649"/>
            <ac:picMk id="7" creationId="{F918277D-153F-FCD4-A60B-CFB2DC695184}"/>
          </ac:picMkLst>
        </pc:picChg>
      </pc:sldChg>
      <pc:sldChg chg="delSp modSp add mod modNotesTx">
        <pc:chgData name="Anthony Hjelmstad" userId="8d3fd6f1bc0db161" providerId="LiveId" clId="{9B5422E0-4178-4526-B286-6E9E5BE5A32A}" dt="2022-11-22T21:46:22.897" v="670" actId="20577"/>
        <pc:sldMkLst>
          <pc:docMk/>
          <pc:sldMk cId="363562369" sldId="658"/>
        </pc:sldMkLst>
        <pc:spChg chg="mod">
          <ac:chgData name="Anthony Hjelmstad" userId="8d3fd6f1bc0db161" providerId="LiveId" clId="{9B5422E0-4178-4526-B286-6E9E5BE5A32A}" dt="2022-11-22T21:46:22.897" v="670" actId="20577"/>
          <ac:spMkLst>
            <pc:docMk/>
            <pc:sldMk cId="363562369" sldId="658"/>
            <ac:spMk id="2" creationId="{472B04AA-EDA1-38DA-A654-4CD048CB7DFE}"/>
          </ac:spMkLst>
        </pc:spChg>
        <pc:spChg chg="mod">
          <ac:chgData name="Anthony Hjelmstad" userId="8d3fd6f1bc0db161" providerId="LiveId" clId="{9B5422E0-4178-4526-B286-6E9E5BE5A32A}" dt="2022-11-22T21:35:03.407" v="15" actId="20577"/>
          <ac:spMkLst>
            <pc:docMk/>
            <pc:sldMk cId="363562369" sldId="658"/>
            <ac:spMk id="3" creationId="{D5865BBF-2BEC-4D99-B8C1-224B5F33498F}"/>
          </ac:spMkLst>
        </pc:spChg>
        <pc:picChg chg="del">
          <ac:chgData name="Anthony Hjelmstad" userId="8d3fd6f1bc0db161" providerId="LiveId" clId="{9B5422E0-4178-4526-B286-6E9E5BE5A32A}" dt="2022-11-22T21:35:08.159" v="16" actId="478"/>
          <ac:picMkLst>
            <pc:docMk/>
            <pc:sldMk cId="363562369" sldId="658"/>
            <ac:picMk id="5" creationId="{EC6DDCA3-269F-5C9D-785F-E4349C2D13F9}"/>
          </ac:picMkLst>
        </pc:picChg>
      </pc:sldChg>
      <pc:sldChg chg="modSp add mod">
        <pc:chgData name="Anthony Hjelmstad" userId="8d3fd6f1bc0db161" providerId="LiveId" clId="{9B5422E0-4178-4526-B286-6E9E5BE5A32A}" dt="2022-11-22T22:07:42.820" v="1153" actId="12"/>
        <pc:sldMkLst>
          <pc:docMk/>
          <pc:sldMk cId="663597568" sldId="659"/>
        </pc:sldMkLst>
        <pc:spChg chg="mod">
          <ac:chgData name="Anthony Hjelmstad" userId="8d3fd6f1bc0db161" providerId="LiveId" clId="{9B5422E0-4178-4526-B286-6E9E5BE5A32A}" dt="2022-11-22T22:07:42.820" v="1153" actId="12"/>
          <ac:spMkLst>
            <pc:docMk/>
            <pc:sldMk cId="663597568" sldId="659"/>
            <ac:spMk id="2" creationId="{472B04AA-EDA1-38DA-A654-4CD048CB7DFE}"/>
          </ac:spMkLst>
        </pc:spChg>
      </pc:sldChg>
      <pc:sldChg chg="addSp delSp modSp add mod">
        <pc:chgData name="Anthony Hjelmstad" userId="8d3fd6f1bc0db161" providerId="LiveId" clId="{9B5422E0-4178-4526-B286-6E9E5BE5A32A}" dt="2022-11-22T22:37:20.715" v="1526" actId="22"/>
        <pc:sldMkLst>
          <pc:docMk/>
          <pc:sldMk cId="1856409411" sldId="660"/>
        </pc:sldMkLst>
        <pc:spChg chg="del mod">
          <ac:chgData name="Anthony Hjelmstad" userId="8d3fd6f1bc0db161" providerId="LiveId" clId="{9B5422E0-4178-4526-B286-6E9E5BE5A32A}" dt="2022-11-22T22:37:20.715" v="1526" actId="22"/>
          <ac:spMkLst>
            <pc:docMk/>
            <pc:sldMk cId="1856409411" sldId="660"/>
            <ac:spMk id="2" creationId="{472B04AA-EDA1-38DA-A654-4CD048CB7DFE}"/>
          </ac:spMkLst>
        </pc:spChg>
        <pc:picChg chg="add mod ord">
          <ac:chgData name="Anthony Hjelmstad" userId="8d3fd6f1bc0db161" providerId="LiveId" clId="{9B5422E0-4178-4526-B286-6E9E5BE5A32A}" dt="2022-11-22T22:37:20.715" v="1526" actId="22"/>
          <ac:picMkLst>
            <pc:docMk/>
            <pc:sldMk cId="1856409411" sldId="660"/>
            <ac:picMk id="5" creationId="{F5944B99-A262-7D1F-59B5-EC6983CFB559}"/>
          </ac:picMkLst>
        </pc:picChg>
      </pc:sldChg>
      <pc:sldChg chg="addSp modSp add mod">
        <pc:chgData name="Anthony Hjelmstad" userId="8d3fd6f1bc0db161" providerId="LiveId" clId="{9B5422E0-4178-4526-B286-6E9E5BE5A32A}" dt="2022-11-22T21:49:34.846" v="765" actId="14100"/>
        <pc:sldMkLst>
          <pc:docMk/>
          <pc:sldMk cId="1150875961" sldId="661"/>
        </pc:sldMkLst>
        <pc:spChg chg="mod">
          <ac:chgData name="Anthony Hjelmstad" userId="8d3fd6f1bc0db161" providerId="LiveId" clId="{9B5422E0-4178-4526-B286-6E9E5BE5A32A}" dt="2022-11-22T21:49:34.846" v="765" actId="14100"/>
          <ac:spMkLst>
            <pc:docMk/>
            <pc:sldMk cId="1150875961" sldId="661"/>
            <ac:spMk id="2" creationId="{472B04AA-EDA1-38DA-A654-4CD048CB7DFE}"/>
          </ac:spMkLst>
        </pc:spChg>
        <pc:picChg chg="add mod">
          <ac:chgData name="Anthony Hjelmstad" userId="8d3fd6f1bc0db161" providerId="LiveId" clId="{9B5422E0-4178-4526-B286-6E9E5BE5A32A}" dt="2022-11-22T21:43:10.524" v="625" actId="1076"/>
          <ac:picMkLst>
            <pc:docMk/>
            <pc:sldMk cId="1150875961" sldId="661"/>
            <ac:picMk id="5" creationId="{7D9521B2-53B1-11D4-19C8-53198C6BA27E}"/>
          </ac:picMkLst>
        </pc:picChg>
      </pc:sldChg>
      <pc:sldChg chg="modSp add mod">
        <pc:chgData name="Anthony Hjelmstad" userId="8d3fd6f1bc0db161" providerId="LiveId" clId="{9B5422E0-4178-4526-B286-6E9E5BE5A32A}" dt="2022-11-22T22:17:15.147" v="1304" actId="20577"/>
        <pc:sldMkLst>
          <pc:docMk/>
          <pc:sldMk cId="966786535" sldId="662"/>
        </pc:sldMkLst>
        <pc:spChg chg="mod">
          <ac:chgData name="Anthony Hjelmstad" userId="8d3fd6f1bc0db161" providerId="LiveId" clId="{9B5422E0-4178-4526-B286-6E9E5BE5A32A}" dt="2022-11-22T22:17:15.147" v="1304" actId="20577"/>
          <ac:spMkLst>
            <pc:docMk/>
            <pc:sldMk cId="966786535" sldId="662"/>
            <ac:spMk id="2" creationId="{472B04AA-EDA1-38DA-A654-4CD048CB7DFE}"/>
          </ac:spMkLst>
        </pc:spChg>
      </pc:sldChg>
      <pc:sldChg chg="addSp modSp add mod modNotesTx">
        <pc:chgData name="Anthony Hjelmstad" userId="8d3fd6f1bc0db161" providerId="LiveId" clId="{9B5422E0-4178-4526-B286-6E9E5BE5A32A}" dt="2022-11-22T22:23:43.188" v="1360" actId="1076"/>
        <pc:sldMkLst>
          <pc:docMk/>
          <pc:sldMk cId="17143759" sldId="663"/>
        </pc:sldMkLst>
        <pc:spChg chg="mod">
          <ac:chgData name="Anthony Hjelmstad" userId="8d3fd6f1bc0db161" providerId="LiveId" clId="{9B5422E0-4178-4526-B286-6E9E5BE5A32A}" dt="2022-11-22T22:23:13.741" v="1358" actId="20577"/>
          <ac:spMkLst>
            <pc:docMk/>
            <pc:sldMk cId="17143759" sldId="663"/>
            <ac:spMk id="2" creationId="{472B04AA-EDA1-38DA-A654-4CD048CB7DFE}"/>
          </ac:spMkLst>
        </pc:spChg>
        <pc:picChg chg="add mod">
          <ac:chgData name="Anthony Hjelmstad" userId="8d3fd6f1bc0db161" providerId="LiveId" clId="{9B5422E0-4178-4526-B286-6E9E5BE5A32A}" dt="2022-11-22T22:11:02.996" v="1230" actId="1035"/>
          <ac:picMkLst>
            <pc:docMk/>
            <pc:sldMk cId="17143759" sldId="663"/>
            <ac:picMk id="5" creationId="{5EA0170F-B4A4-B3C4-0EE9-F1031436B48E}"/>
          </ac:picMkLst>
        </pc:picChg>
        <pc:picChg chg="add mod">
          <ac:chgData name="Anthony Hjelmstad" userId="8d3fd6f1bc0db161" providerId="LiveId" clId="{9B5422E0-4178-4526-B286-6E9E5BE5A32A}" dt="2022-11-22T22:12:53.171" v="1242" actId="1035"/>
          <ac:picMkLst>
            <pc:docMk/>
            <pc:sldMk cId="17143759" sldId="663"/>
            <ac:picMk id="7" creationId="{E919E22F-4BEF-5343-805B-6CA9C74693CF}"/>
          </ac:picMkLst>
        </pc:picChg>
        <pc:picChg chg="add mod">
          <ac:chgData name="Anthony Hjelmstad" userId="8d3fd6f1bc0db161" providerId="LiveId" clId="{9B5422E0-4178-4526-B286-6E9E5BE5A32A}" dt="2022-11-22T22:19:25.979" v="1354" actId="1035"/>
          <ac:picMkLst>
            <pc:docMk/>
            <pc:sldMk cId="17143759" sldId="663"/>
            <ac:picMk id="9" creationId="{2C200942-C721-6DE9-F0F5-CE1C16E044F6}"/>
          </ac:picMkLst>
        </pc:picChg>
        <pc:picChg chg="add mod">
          <ac:chgData name="Anthony Hjelmstad" userId="8d3fd6f1bc0db161" providerId="LiveId" clId="{9B5422E0-4178-4526-B286-6E9E5BE5A32A}" dt="2022-11-22T22:23:43.188" v="1360" actId="1076"/>
          <ac:picMkLst>
            <pc:docMk/>
            <pc:sldMk cId="17143759" sldId="663"/>
            <ac:picMk id="11" creationId="{AB556969-C674-F20D-211E-7F0E46C7EE64}"/>
          </ac:picMkLst>
        </pc:picChg>
      </pc:sldChg>
      <pc:sldChg chg="add del">
        <pc:chgData name="Anthony Hjelmstad" userId="8d3fd6f1bc0db161" providerId="LiveId" clId="{9B5422E0-4178-4526-B286-6E9E5BE5A32A}" dt="2022-11-22T21:53:24.738" v="961" actId="2696"/>
        <pc:sldMkLst>
          <pc:docMk/>
          <pc:sldMk cId="3360492387" sldId="664"/>
        </pc:sldMkLst>
      </pc:sldChg>
      <pc:sldChg chg="addSp delSp modSp add mod ord modNotesTx">
        <pc:chgData name="Anthony Hjelmstad" userId="8d3fd6f1bc0db161" providerId="LiveId" clId="{9B5422E0-4178-4526-B286-6E9E5BE5A32A}" dt="2022-11-22T22:07:23.387" v="1150"/>
        <pc:sldMkLst>
          <pc:docMk/>
          <pc:sldMk cId="3599229118" sldId="664"/>
        </pc:sldMkLst>
        <pc:spChg chg="mod">
          <ac:chgData name="Anthony Hjelmstad" userId="8d3fd6f1bc0db161" providerId="LiveId" clId="{9B5422E0-4178-4526-B286-6E9E5BE5A32A}" dt="2022-11-22T22:03:40.300" v="1136" actId="20577"/>
          <ac:spMkLst>
            <pc:docMk/>
            <pc:sldMk cId="3599229118" sldId="664"/>
            <ac:spMk id="2" creationId="{472B04AA-EDA1-38DA-A654-4CD048CB7DFE}"/>
          </ac:spMkLst>
        </pc:spChg>
        <pc:picChg chg="add mod">
          <ac:chgData name="Anthony Hjelmstad" userId="8d3fd6f1bc0db161" providerId="LiveId" clId="{9B5422E0-4178-4526-B286-6E9E5BE5A32A}" dt="2022-11-22T21:58:22.654" v="1054" actId="1035"/>
          <ac:picMkLst>
            <pc:docMk/>
            <pc:sldMk cId="3599229118" sldId="664"/>
            <ac:picMk id="5" creationId="{ADC46D96-832B-1568-632E-99625680090D}"/>
          </ac:picMkLst>
        </pc:picChg>
        <pc:picChg chg="add mod">
          <ac:chgData name="Anthony Hjelmstad" userId="8d3fd6f1bc0db161" providerId="LiveId" clId="{9B5422E0-4178-4526-B286-6E9E5BE5A32A}" dt="2022-11-22T22:00:22.887" v="1075" actId="1035"/>
          <ac:picMkLst>
            <pc:docMk/>
            <pc:sldMk cId="3599229118" sldId="664"/>
            <ac:picMk id="7" creationId="{5E3424D8-53C5-BCC8-2F94-98192FD214CF}"/>
          </ac:picMkLst>
        </pc:picChg>
        <pc:picChg chg="add del mod">
          <ac:chgData name="Anthony Hjelmstad" userId="8d3fd6f1bc0db161" providerId="LiveId" clId="{9B5422E0-4178-4526-B286-6E9E5BE5A32A}" dt="2022-11-22T22:05:03.416" v="1141" actId="478"/>
          <ac:picMkLst>
            <pc:docMk/>
            <pc:sldMk cId="3599229118" sldId="664"/>
            <ac:picMk id="9" creationId="{E3FE7017-09E3-F7C9-D2C9-AB54FB710137}"/>
          </ac:picMkLst>
        </pc:picChg>
        <pc:picChg chg="add del mod">
          <ac:chgData name="Anthony Hjelmstad" userId="8d3fd6f1bc0db161" providerId="LiveId" clId="{9B5422E0-4178-4526-B286-6E9E5BE5A32A}" dt="2022-11-22T22:06:29.309" v="1144" actId="478"/>
          <ac:picMkLst>
            <pc:docMk/>
            <pc:sldMk cId="3599229118" sldId="664"/>
            <ac:picMk id="11" creationId="{3BB18942-E2DC-28F0-E5D5-018225A9D725}"/>
          </ac:picMkLst>
        </pc:picChg>
        <pc:picChg chg="add mod">
          <ac:chgData name="Anthony Hjelmstad" userId="8d3fd6f1bc0db161" providerId="LiveId" clId="{9B5422E0-4178-4526-B286-6E9E5BE5A32A}" dt="2022-11-22T22:07:17.006" v="1148" actId="1076"/>
          <ac:picMkLst>
            <pc:docMk/>
            <pc:sldMk cId="3599229118" sldId="664"/>
            <ac:picMk id="13" creationId="{F9032F13-46BB-EE20-93DA-93861071033B}"/>
          </ac:picMkLst>
        </pc:picChg>
      </pc:sldChg>
      <pc:sldChg chg="addSp delSp modSp add mod modNotesTx">
        <pc:chgData name="Anthony Hjelmstad" userId="8d3fd6f1bc0db161" providerId="LiveId" clId="{9B5422E0-4178-4526-B286-6E9E5BE5A32A}" dt="2022-11-22T22:38:41.982" v="1535" actId="14100"/>
        <pc:sldMkLst>
          <pc:docMk/>
          <pc:sldMk cId="883306397" sldId="665"/>
        </pc:sldMkLst>
        <pc:spChg chg="mod">
          <ac:chgData name="Anthony Hjelmstad" userId="8d3fd6f1bc0db161" providerId="LiveId" clId="{9B5422E0-4178-4526-B286-6E9E5BE5A32A}" dt="2022-11-22T22:25:28.393" v="1518" actId="20577"/>
          <ac:spMkLst>
            <pc:docMk/>
            <pc:sldMk cId="883306397" sldId="665"/>
            <ac:spMk id="2" creationId="{472B04AA-EDA1-38DA-A654-4CD048CB7DFE}"/>
          </ac:spMkLst>
        </pc:spChg>
        <pc:picChg chg="del">
          <ac:chgData name="Anthony Hjelmstad" userId="8d3fd6f1bc0db161" providerId="LiveId" clId="{9B5422E0-4178-4526-B286-6E9E5BE5A32A}" dt="2022-11-22T22:23:54.251" v="1362" actId="478"/>
          <ac:picMkLst>
            <pc:docMk/>
            <pc:sldMk cId="883306397" sldId="665"/>
            <ac:picMk id="5" creationId="{5EA0170F-B4A4-B3C4-0EE9-F1031436B48E}"/>
          </ac:picMkLst>
        </pc:picChg>
        <pc:picChg chg="add del mod">
          <ac:chgData name="Anthony Hjelmstad" userId="8d3fd6f1bc0db161" providerId="LiveId" clId="{9B5422E0-4178-4526-B286-6E9E5BE5A32A}" dt="2022-11-22T22:38:19.462" v="1527" actId="478"/>
          <ac:picMkLst>
            <pc:docMk/>
            <pc:sldMk cId="883306397" sldId="665"/>
            <ac:picMk id="6" creationId="{F2DFFEC3-6125-5699-5EBA-CC6B93B4D7BE}"/>
          </ac:picMkLst>
        </pc:picChg>
        <pc:picChg chg="del">
          <ac:chgData name="Anthony Hjelmstad" userId="8d3fd6f1bc0db161" providerId="LiveId" clId="{9B5422E0-4178-4526-B286-6E9E5BE5A32A}" dt="2022-11-22T22:23:59.011" v="1363" actId="478"/>
          <ac:picMkLst>
            <pc:docMk/>
            <pc:sldMk cId="883306397" sldId="665"/>
            <ac:picMk id="7" creationId="{E919E22F-4BEF-5343-805B-6CA9C74693CF}"/>
          </ac:picMkLst>
        </pc:picChg>
        <pc:picChg chg="del">
          <ac:chgData name="Anthony Hjelmstad" userId="8d3fd6f1bc0db161" providerId="LiveId" clId="{9B5422E0-4178-4526-B286-6E9E5BE5A32A}" dt="2022-11-22T22:23:59.011" v="1363" actId="478"/>
          <ac:picMkLst>
            <pc:docMk/>
            <pc:sldMk cId="883306397" sldId="665"/>
            <ac:picMk id="9" creationId="{2C200942-C721-6DE9-F0F5-CE1C16E044F6}"/>
          </ac:picMkLst>
        </pc:picChg>
        <pc:picChg chg="add mod">
          <ac:chgData name="Anthony Hjelmstad" userId="8d3fd6f1bc0db161" providerId="LiveId" clId="{9B5422E0-4178-4526-B286-6E9E5BE5A32A}" dt="2022-11-22T22:38:41.982" v="1535" actId="14100"/>
          <ac:picMkLst>
            <pc:docMk/>
            <pc:sldMk cId="883306397" sldId="665"/>
            <ac:picMk id="10" creationId="{AE0C1FF0-5634-5C65-D076-55A2AFBBA587}"/>
          </ac:picMkLst>
        </pc:picChg>
        <pc:picChg chg="del">
          <ac:chgData name="Anthony Hjelmstad" userId="8d3fd6f1bc0db161" providerId="LiveId" clId="{9B5422E0-4178-4526-B286-6E9E5BE5A32A}" dt="2022-11-22T22:23:59.011" v="1363" actId="478"/>
          <ac:picMkLst>
            <pc:docMk/>
            <pc:sldMk cId="883306397" sldId="665"/>
            <ac:picMk id="11" creationId="{AB556969-C674-F20D-211E-7F0E46C7EE64}"/>
          </ac:picMkLst>
        </pc:picChg>
      </pc:sldChg>
    </pc:docChg>
  </pc:docChgLst>
  <pc:docChgLst>
    <pc:chgData name="Anthony Hjelmstad" userId="8d3fd6f1bc0db161" providerId="LiveId" clId="{8C502742-8557-411A-A14F-7FB8196521E3}"/>
    <pc:docChg chg="undo custSel addSld delSld modSld sldOrd">
      <pc:chgData name="Anthony Hjelmstad" userId="8d3fd6f1bc0db161" providerId="LiveId" clId="{8C502742-8557-411A-A14F-7FB8196521E3}" dt="2022-11-23T03:22:47.518" v="1739" actId="1037"/>
      <pc:docMkLst>
        <pc:docMk/>
      </pc:docMkLst>
      <pc:sldChg chg="modSp mod">
        <pc:chgData name="Anthony Hjelmstad" userId="8d3fd6f1bc0db161" providerId="LiveId" clId="{8C502742-8557-411A-A14F-7FB8196521E3}" dt="2022-11-23T02:03:55.960" v="111" actId="20577"/>
        <pc:sldMkLst>
          <pc:docMk/>
          <pc:sldMk cId="954493722" sldId="631"/>
        </pc:sldMkLst>
        <pc:spChg chg="mod">
          <ac:chgData name="Anthony Hjelmstad" userId="8d3fd6f1bc0db161" providerId="LiveId" clId="{8C502742-8557-411A-A14F-7FB8196521E3}" dt="2022-11-23T02:03:55.960" v="111" actId="20577"/>
          <ac:spMkLst>
            <pc:docMk/>
            <pc:sldMk cId="954493722" sldId="631"/>
            <ac:spMk id="2" creationId="{472B04AA-EDA1-38DA-A654-4CD048CB7DFE}"/>
          </ac:spMkLst>
        </pc:spChg>
      </pc:sldChg>
      <pc:sldChg chg="modSp mod">
        <pc:chgData name="Anthony Hjelmstad" userId="8d3fd6f1bc0db161" providerId="LiveId" clId="{8C502742-8557-411A-A14F-7FB8196521E3}" dt="2022-11-23T02:04:44.112" v="205" actId="20577"/>
        <pc:sldMkLst>
          <pc:docMk/>
          <pc:sldMk cId="2034301889" sldId="645"/>
        </pc:sldMkLst>
        <pc:spChg chg="mod">
          <ac:chgData name="Anthony Hjelmstad" userId="8d3fd6f1bc0db161" providerId="LiveId" clId="{8C502742-8557-411A-A14F-7FB8196521E3}" dt="2022-11-23T02:04:44.112" v="205" actId="20577"/>
          <ac:spMkLst>
            <pc:docMk/>
            <pc:sldMk cId="2034301889" sldId="645"/>
            <ac:spMk id="2" creationId="{472B04AA-EDA1-38DA-A654-4CD048CB7DFE}"/>
          </ac:spMkLst>
        </pc:spChg>
      </pc:sldChg>
      <pc:sldChg chg="del">
        <pc:chgData name="Anthony Hjelmstad" userId="8d3fd6f1bc0db161" providerId="LiveId" clId="{8C502742-8557-411A-A14F-7FB8196521E3}" dt="2022-11-23T03:22:20.880" v="1734" actId="47"/>
        <pc:sldMkLst>
          <pc:docMk/>
          <pc:sldMk cId="1839722794" sldId="647"/>
        </pc:sldMkLst>
      </pc:sldChg>
      <pc:sldChg chg="del">
        <pc:chgData name="Anthony Hjelmstad" userId="8d3fd6f1bc0db161" providerId="LiveId" clId="{8C502742-8557-411A-A14F-7FB8196521E3}" dt="2022-11-23T03:22:23.110" v="1735" actId="47"/>
        <pc:sldMkLst>
          <pc:docMk/>
          <pc:sldMk cId="1787461082" sldId="657"/>
        </pc:sldMkLst>
      </pc:sldChg>
      <pc:sldChg chg="modSp mod">
        <pc:chgData name="Anthony Hjelmstad" userId="8d3fd6f1bc0db161" providerId="LiveId" clId="{8C502742-8557-411A-A14F-7FB8196521E3}" dt="2022-11-23T02:07:33.713" v="543" actId="20577"/>
        <pc:sldMkLst>
          <pc:docMk/>
          <pc:sldMk cId="663597568" sldId="659"/>
        </pc:sldMkLst>
        <pc:spChg chg="mod">
          <ac:chgData name="Anthony Hjelmstad" userId="8d3fd6f1bc0db161" providerId="LiveId" clId="{8C502742-8557-411A-A14F-7FB8196521E3}" dt="2022-11-23T02:07:33.713" v="543" actId="20577"/>
          <ac:spMkLst>
            <pc:docMk/>
            <pc:sldMk cId="663597568" sldId="659"/>
            <ac:spMk id="2" creationId="{472B04AA-EDA1-38DA-A654-4CD048CB7DFE}"/>
          </ac:spMkLst>
        </pc:spChg>
        <pc:spChg chg="mod">
          <ac:chgData name="Anthony Hjelmstad" userId="8d3fd6f1bc0db161" providerId="LiveId" clId="{8C502742-8557-411A-A14F-7FB8196521E3}" dt="2022-11-23T02:03:25.923" v="84" actId="20577"/>
          <ac:spMkLst>
            <pc:docMk/>
            <pc:sldMk cId="663597568" sldId="659"/>
            <ac:spMk id="3" creationId="{D5865BBF-2BEC-4D99-B8C1-224B5F33498F}"/>
          </ac:spMkLst>
        </pc:spChg>
      </pc:sldChg>
      <pc:sldChg chg="addSp modSp mod">
        <pc:chgData name="Anthony Hjelmstad" userId="8d3fd6f1bc0db161" providerId="LiveId" clId="{8C502742-8557-411A-A14F-7FB8196521E3}" dt="2022-11-23T01:49:59.033" v="71" actId="20577"/>
        <pc:sldMkLst>
          <pc:docMk/>
          <pc:sldMk cId="1856409411" sldId="660"/>
        </pc:sldMkLst>
        <pc:spChg chg="add mod">
          <ac:chgData name="Anthony Hjelmstad" userId="8d3fd6f1bc0db161" providerId="LiveId" clId="{8C502742-8557-411A-A14F-7FB8196521E3}" dt="2022-11-23T01:49:59.033" v="71" actId="20577"/>
          <ac:spMkLst>
            <pc:docMk/>
            <pc:sldMk cId="1856409411" sldId="660"/>
            <ac:spMk id="2" creationId="{C5A57B48-15C2-EB3D-39A1-9DC8C41F5BCC}"/>
          </ac:spMkLst>
        </pc:spChg>
      </pc:sldChg>
      <pc:sldChg chg="modSp mod">
        <pc:chgData name="Anthony Hjelmstad" userId="8d3fd6f1bc0db161" providerId="LiveId" clId="{8C502742-8557-411A-A14F-7FB8196521E3}" dt="2022-11-23T02:09:57.651" v="575" actId="20577"/>
        <pc:sldMkLst>
          <pc:docMk/>
          <pc:sldMk cId="966786535" sldId="662"/>
        </pc:sldMkLst>
        <pc:spChg chg="mod">
          <ac:chgData name="Anthony Hjelmstad" userId="8d3fd6f1bc0db161" providerId="LiveId" clId="{8C502742-8557-411A-A14F-7FB8196521E3}" dt="2022-11-23T02:09:57.651" v="575" actId="20577"/>
          <ac:spMkLst>
            <pc:docMk/>
            <pc:sldMk cId="966786535" sldId="662"/>
            <ac:spMk id="2" creationId="{472B04AA-EDA1-38DA-A654-4CD048CB7DFE}"/>
          </ac:spMkLst>
        </pc:spChg>
      </pc:sldChg>
      <pc:sldChg chg="addSp delSp modSp add mod">
        <pc:chgData name="Anthony Hjelmstad" userId="8d3fd6f1bc0db161" providerId="LiveId" clId="{8C502742-8557-411A-A14F-7FB8196521E3}" dt="2022-11-23T02:08:55.807" v="549" actId="1076"/>
        <pc:sldMkLst>
          <pc:docMk/>
          <pc:sldMk cId="3337162394" sldId="666"/>
        </pc:sldMkLst>
        <pc:spChg chg="del">
          <ac:chgData name="Anthony Hjelmstad" userId="8d3fd6f1bc0db161" providerId="LiveId" clId="{8C502742-8557-411A-A14F-7FB8196521E3}" dt="2022-11-23T02:08:16.541" v="544" actId="22"/>
          <ac:spMkLst>
            <pc:docMk/>
            <pc:sldMk cId="3337162394" sldId="666"/>
            <ac:spMk id="2" creationId="{472B04AA-EDA1-38DA-A654-4CD048CB7DFE}"/>
          </ac:spMkLst>
        </pc:spChg>
        <pc:spChg chg="add mod">
          <ac:chgData name="Anthony Hjelmstad" userId="8d3fd6f1bc0db161" providerId="LiveId" clId="{8C502742-8557-411A-A14F-7FB8196521E3}" dt="2022-11-23T02:08:50.121" v="548"/>
          <ac:spMkLst>
            <pc:docMk/>
            <pc:sldMk cId="3337162394" sldId="666"/>
            <ac:spMk id="6" creationId="{80559503-F34A-DD3C-070C-6C095193E849}"/>
          </ac:spMkLst>
        </pc:spChg>
        <pc:picChg chg="add mod ord">
          <ac:chgData name="Anthony Hjelmstad" userId="8d3fd6f1bc0db161" providerId="LiveId" clId="{8C502742-8557-411A-A14F-7FB8196521E3}" dt="2022-11-23T02:08:55.807" v="549" actId="1076"/>
          <ac:picMkLst>
            <pc:docMk/>
            <pc:sldMk cId="3337162394" sldId="666"/>
            <ac:picMk id="5" creationId="{FFA88852-0053-FD1A-4CEF-5A77DD29D905}"/>
          </ac:picMkLst>
        </pc:picChg>
      </pc:sldChg>
      <pc:sldChg chg="modSp add mod">
        <pc:chgData name="Anthony Hjelmstad" userId="8d3fd6f1bc0db161" providerId="LiveId" clId="{8C502742-8557-411A-A14F-7FB8196521E3}" dt="2022-11-23T02:11:03.951" v="638" actId="20577"/>
        <pc:sldMkLst>
          <pc:docMk/>
          <pc:sldMk cId="3568643276" sldId="667"/>
        </pc:sldMkLst>
        <pc:spChg chg="mod">
          <ac:chgData name="Anthony Hjelmstad" userId="8d3fd6f1bc0db161" providerId="LiveId" clId="{8C502742-8557-411A-A14F-7FB8196521E3}" dt="2022-11-23T02:11:03.951" v="638" actId="20577"/>
          <ac:spMkLst>
            <pc:docMk/>
            <pc:sldMk cId="3568643276" sldId="667"/>
            <ac:spMk id="2" creationId="{472B04AA-EDA1-38DA-A654-4CD048CB7DFE}"/>
          </ac:spMkLst>
        </pc:spChg>
      </pc:sldChg>
      <pc:sldChg chg="addSp modSp add mod replId modNotesTx">
        <pc:chgData name="Anthony Hjelmstad" userId="8d3fd6f1bc0db161" providerId="LiveId" clId="{8C502742-8557-411A-A14F-7FB8196521E3}" dt="2022-11-23T02:41:30.971" v="880" actId="1076"/>
        <pc:sldMkLst>
          <pc:docMk/>
          <pc:sldMk cId="2585840983" sldId="668"/>
        </pc:sldMkLst>
        <pc:spChg chg="mod">
          <ac:chgData name="Anthony Hjelmstad" userId="8d3fd6f1bc0db161" providerId="LiveId" clId="{8C502742-8557-411A-A14F-7FB8196521E3}" dt="2022-11-23T02:36:32.513" v="874" actId="20577"/>
          <ac:spMkLst>
            <pc:docMk/>
            <pc:sldMk cId="2585840983" sldId="668"/>
            <ac:spMk id="2" creationId="{472B04AA-EDA1-38DA-A654-4CD048CB7DFE}"/>
          </ac:spMkLst>
        </pc:spChg>
        <pc:picChg chg="add mod">
          <ac:chgData name="Anthony Hjelmstad" userId="8d3fd6f1bc0db161" providerId="LiveId" clId="{8C502742-8557-411A-A14F-7FB8196521E3}" dt="2022-11-23T02:35:10.205" v="853" actId="1036"/>
          <ac:picMkLst>
            <pc:docMk/>
            <pc:sldMk cId="2585840983" sldId="668"/>
            <ac:picMk id="5" creationId="{08BE81FE-FA54-D05F-7952-3AEDA586317A}"/>
          </ac:picMkLst>
        </pc:picChg>
        <pc:picChg chg="add mod">
          <ac:chgData name="Anthony Hjelmstad" userId="8d3fd6f1bc0db161" providerId="LiveId" clId="{8C502742-8557-411A-A14F-7FB8196521E3}" dt="2022-11-23T02:34:40.731" v="816" actId="1076"/>
          <ac:picMkLst>
            <pc:docMk/>
            <pc:sldMk cId="2585840983" sldId="668"/>
            <ac:picMk id="7" creationId="{204ED7ED-CB05-1548-B36B-5AD73F5EDB7E}"/>
          </ac:picMkLst>
        </pc:picChg>
        <pc:picChg chg="add mod">
          <ac:chgData name="Anthony Hjelmstad" userId="8d3fd6f1bc0db161" providerId="LiveId" clId="{8C502742-8557-411A-A14F-7FB8196521E3}" dt="2022-11-23T02:37:33.800" v="878" actId="1076"/>
          <ac:picMkLst>
            <pc:docMk/>
            <pc:sldMk cId="2585840983" sldId="668"/>
            <ac:picMk id="9" creationId="{92EA2C08-502C-73EF-CE99-FF762766C822}"/>
          </ac:picMkLst>
        </pc:picChg>
        <pc:picChg chg="add mod">
          <ac:chgData name="Anthony Hjelmstad" userId="8d3fd6f1bc0db161" providerId="LiveId" clId="{8C502742-8557-411A-A14F-7FB8196521E3}" dt="2022-11-23T02:41:30.971" v="880" actId="1076"/>
          <ac:picMkLst>
            <pc:docMk/>
            <pc:sldMk cId="2585840983" sldId="668"/>
            <ac:picMk id="11" creationId="{3B59D006-C777-7081-9201-198EE7061F96}"/>
          </ac:picMkLst>
        </pc:picChg>
      </pc:sldChg>
      <pc:sldChg chg="addSp delSp modSp add mod modNotesTx">
        <pc:chgData name="Anthony Hjelmstad" userId="8d3fd6f1bc0db161" providerId="LiveId" clId="{8C502742-8557-411A-A14F-7FB8196521E3}" dt="2022-11-23T03:22:47.518" v="1739" actId="1037"/>
        <pc:sldMkLst>
          <pc:docMk/>
          <pc:sldMk cId="2004078782" sldId="669"/>
        </pc:sldMkLst>
        <pc:spChg chg="mod">
          <ac:chgData name="Anthony Hjelmstad" userId="8d3fd6f1bc0db161" providerId="LiveId" clId="{8C502742-8557-411A-A14F-7FB8196521E3}" dt="2022-11-23T02:54:52.291" v="997" actId="255"/>
          <ac:spMkLst>
            <pc:docMk/>
            <pc:sldMk cId="2004078782" sldId="669"/>
            <ac:spMk id="2" creationId="{472B04AA-EDA1-38DA-A654-4CD048CB7DFE}"/>
          </ac:spMkLst>
        </pc:spChg>
        <pc:picChg chg="add mod">
          <ac:chgData name="Anthony Hjelmstad" userId="8d3fd6f1bc0db161" providerId="LiveId" clId="{8C502742-8557-411A-A14F-7FB8196521E3}" dt="2022-11-23T03:22:47.518" v="1739" actId="1037"/>
          <ac:picMkLst>
            <pc:docMk/>
            <pc:sldMk cId="2004078782" sldId="669"/>
            <ac:picMk id="5" creationId="{278F835B-3CA7-282C-E0E3-4F8E1C41618E}"/>
          </ac:picMkLst>
        </pc:picChg>
        <pc:picChg chg="add del mod">
          <ac:chgData name="Anthony Hjelmstad" userId="8d3fd6f1bc0db161" providerId="LiveId" clId="{8C502742-8557-411A-A14F-7FB8196521E3}" dt="2022-11-23T02:53:38.567" v="982" actId="22"/>
          <ac:picMkLst>
            <pc:docMk/>
            <pc:sldMk cId="2004078782" sldId="669"/>
            <ac:picMk id="7" creationId="{9432329C-31E4-A30E-4390-A79BF9484918}"/>
          </ac:picMkLst>
        </pc:picChg>
        <pc:picChg chg="add mod">
          <ac:chgData name="Anthony Hjelmstad" userId="8d3fd6f1bc0db161" providerId="LiveId" clId="{8C502742-8557-411A-A14F-7FB8196521E3}" dt="2022-11-23T02:54:58.711" v="999" actId="1076"/>
          <ac:picMkLst>
            <pc:docMk/>
            <pc:sldMk cId="2004078782" sldId="669"/>
            <ac:picMk id="9" creationId="{1F7ED7F8-E3E0-8389-B8D1-C41008427651}"/>
          </ac:picMkLst>
        </pc:picChg>
      </pc:sldChg>
      <pc:sldChg chg="modSp add mod replId">
        <pc:chgData name="Anthony Hjelmstad" userId="8d3fd6f1bc0db161" providerId="LiveId" clId="{8C502742-8557-411A-A14F-7FB8196521E3}" dt="2022-11-23T03:01:40.050" v="1501" actId="20577"/>
        <pc:sldMkLst>
          <pc:docMk/>
          <pc:sldMk cId="3227295499" sldId="670"/>
        </pc:sldMkLst>
        <pc:spChg chg="mod">
          <ac:chgData name="Anthony Hjelmstad" userId="8d3fd6f1bc0db161" providerId="LiveId" clId="{8C502742-8557-411A-A14F-7FB8196521E3}" dt="2022-11-23T03:01:40.050" v="1501" actId="20577"/>
          <ac:spMkLst>
            <pc:docMk/>
            <pc:sldMk cId="3227295499" sldId="670"/>
            <ac:spMk id="2" creationId="{472B04AA-EDA1-38DA-A654-4CD048CB7DFE}"/>
          </ac:spMkLst>
        </pc:spChg>
        <pc:spChg chg="mod">
          <ac:chgData name="Anthony Hjelmstad" userId="8d3fd6f1bc0db161" providerId="LiveId" clId="{8C502742-8557-411A-A14F-7FB8196521E3}" dt="2022-11-23T02:55:44.119" v="1019" actId="255"/>
          <ac:spMkLst>
            <pc:docMk/>
            <pc:sldMk cId="3227295499" sldId="670"/>
            <ac:spMk id="3" creationId="{D5865BBF-2BEC-4D99-B8C1-224B5F33498F}"/>
          </ac:spMkLst>
        </pc:spChg>
      </pc:sldChg>
      <pc:sldChg chg="addSp delSp modSp add mod modNotesTx">
        <pc:chgData name="Anthony Hjelmstad" userId="8d3fd6f1bc0db161" providerId="LiveId" clId="{8C502742-8557-411A-A14F-7FB8196521E3}" dt="2022-11-23T02:24:34.513" v="764" actId="1035"/>
        <pc:sldMkLst>
          <pc:docMk/>
          <pc:sldMk cId="4229371760" sldId="671"/>
        </pc:sldMkLst>
        <pc:spChg chg="mod">
          <ac:chgData name="Anthony Hjelmstad" userId="8d3fd6f1bc0db161" providerId="LiveId" clId="{8C502742-8557-411A-A14F-7FB8196521E3}" dt="2022-11-23T02:18:32.012" v="741" actId="20577"/>
          <ac:spMkLst>
            <pc:docMk/>
            <pc:sldMk cId="4229371760" sldId="671"/>
            <ac:spMk id="2" creationId="{472B04AA-EDA1-38DA-A654-4CD048CB7DFE}"/>
          </ac:spMkLst>
        </pc:spChg>
        <pc:picChg chg="add mod">
          <ac:chgData name="Anthony Hjelmstad" userId="8d3fd6f1bc0db161" providerId="LiveId" clId="{8C502742-8557-411A-A14F-7FB8196521E3}" dt="2022-11-23T02:23:54.935" v="757" actId="1076"/>
          <ac:picMkLst>
            <pc:docMk/>
            <pc:sldMk cId="4229371760" sldId="671"/>
            <ac:picMk id="5" creationId="{28E52CE3-BBB9-1D49-4DF0-00F9ABF87182}"/>
          </ac:picMkLst>
        </pc:picChg>
        <pc:picChg chg="add mod">
          <ac:chgData name="Anthony Hjelmstad" userId="8d3fd6f1bc0db161" providerId="LiveId" clId="{8C502742-8557-411A-A14F-7FB8196521E3}" dt="2022-11-23T02:24:03.233" v="758" actId="1076"/>
          <ac:picMkLst>
            <pc:docMk/>
            <pc:sldMk cId="4229371760" sldId="671"/>
            <ac:picMk id="7" creationId="{AF5ECF7F-8FE4-2F4E-DF92-4A81DB64336A}"/>
          </ac:picMkLst>
        </pc:picChg>
        <pc:picChg chg="add mod">
          <ac:chgData name="Anthony Hjelmstad" userId="8d3fd6f1bc0db161" providerId="LiveId" clId="{8C502742-8557-411A-A14F-7FB8196521E3}" dt="2022-11-23T02:24:06.200" v="759" actId="1076"/>
          <ac:picMkLst>
            <pc:docMk/>
            <pc:sldMk cId="4229371760" sldId="671"/>
            <ac:picMk id="9" creationId="{1D2376B9-262D-144B-8B85-984641C707C0}"/>
          </ac:picMkLst>
        </pc:picChg>
        <pc:picChg chg="add del mod">
          <ac:chgData name="Anthony Hjelmstad" userId="8d3fd6f1bc0db161" providerId="LiveId" clId="{8C502742-8557-411A-A14F-7FB8196521E3}" dt="2022-11-23T02:22:26.279" v="750" actId="478"/>
          <ac:picMkLst>
            <pc:docMk/>
            <pc:sldMk cId="4229371760" sldId="671"/>
            <ac:picMk id="11" creationId="{FCBFC2C5-D024-D305-EB23-5F0B4488DAF8}"/>
          </ac:picMkLst>
        </pc:picChg>
        <pc:picChg chg="add">
          <ac:chgData name="Anthony Hjelmstad" userId="8d3fd6f1bc0db161" providerId="LiveId" clId="{8C502742-8557-411A-A14F-7FB8196521E3}" dt="2022-11-23T02:23:19.156" v="751" actId="22"/>
          <ac:picMkLst>
            <pc:docMk/>
            <pc:sldMk cId="4229371760" sldId="671"/>
            <ac:picMk id="13" creationId="{DD6EFC30-3AC5-3B5B-26E1-4EFDEDB37043}"/>
          </ac:picMkLst>
        </pc:picChg>
        <pc:picChg chg="add mod">
          <ac:chgData name="Anthony Hjelmstad" userId="8d3fd6f1bc0db161" providerId="LiveId" clId="{8C502742-8557-411A-A14F-7FB8196521E3}" dt="2022-11-23T02:24:34.513" v="764" actId="1035"/>
          <ac:picMkLst>
            <pc:docMk/>
            <pc:sldMk cId="4229371760" sldId="671"/>
            <ac:picMk id="15" creationId="{3C7CC18A-3A57-BEFD-0063-70E451B0EDD5}"/>
          </ac:picMkLst>
        </pc:picChg>
      </pc:sldChg>
      <pc:sldChg chg="addSp modSp add mod ord modNotesTx">
        <pc:chgData name="Anthony Hjelmstad" userId="8d3fd6f1bc0db161" providerId="LiveId" clId="{8C502742-8557-411A-A14F-7FB8196521E3}" dt="2022-11-23T02:47:58.786" v="933" actId="14100"/>
        <pc:sldMkLst>
          <pc:docMk/>
          <pc:sldMk cId="3970492597" sldId="672"/>
        </pc:sldMkLst>
        <pc:spChg chg="mod">
          <ac:chgData name="Anthony Hjelmstad" userId="8d3fd6f1bc0db161" providerId="LiveId" clId="{8C502742-8557-411A-A14F-7FB8196521E3}" dt="2022-11-23T02:47:21.686" v="930" actId="20577"/>
          <ac:spMkLst>
            <pc:docMk/>
            <pc:sldMk cId="3970492597" sldId="672"/>
            <ac:spMk id="2" creationId="{472B04AA-EDA1-38DA-A654-4CD048CB7DFE}"/>
          </ac:spMkLst>
        </pc:spChg>
        <pc:picChg chg="add mod">
          <ac:chgData name="Anthony Hjelmstad" userId="8d3fd6f1bc0db161" providerId="LiveId" clId="{8C502742-8557-411A-A14F-7FB8196521E3}" dt="2022-11-23T02:47:12.972" v="927" actId="1076"/>
          <ac:picMkLst>
            <pc:docMk/>
            <pc:sldMk cId="3970492597" sldId="672"/>
            <ac:picMk id="5" creationId="{BB52EED7-E358-B7A2-1383-2C2CA4C3BC6E}"/>
          </ac:picMkLst>
        </pc:picChg>
        <pc:picChg chg="add mod">
          <ac:chgData name="Anthony Hjelmstad" userId="8d3fd6f1bc0db161" providerId="LiveId" clId="{8C502742-8557-411A-A14F-7FB8196521E3}" dt="2022-11-23T02:47:58.786" v="933" actId="14100"/>
          <ac:picMkLst>
            <pc:docMk/>
            <pc:sldMk cId="3970492597" sldId="672"/>
            <ac:picMk id="7" creationId="{E7118F92-FB13-CB4D-FD95-4E64CFC8737D}"/>
          </ac:picMkLst>
        </pc:picChg>
      </pc:sldChg>
      <pc:sldChg chg="addSp modSp add mod">
        <pc:chgData name="Anthony Hjelmstad" userId="8d3fd6f1bc0db161" providerId="LiveId" clId="{8C502742-8557-411A-A14F-7FB8196521E3}" dt="2022-11-23T03:00:46.576" v="1413" actId="1076"/>
        <pc:sldMkLst>
          <pc:docMk/>
          <pc:sldMk cId="379061341" sldId="673"/>
        </pc:sldMkLst>
        <pc:spChg chg="mod">
          <ac:chgData name="Anthony Hjelmstad" userId="8d3fd6f1bc0db161" providerId="LiveId" clId="{8C502742-8557-411A-A14F-7FB8196521E3}" dt="2022-11-23T03:00:44.767" v="1412" actId="14100"/>
          <ac:spMkLst>
            <pc:docMk/>
            <pc:sldMk cId="379061341" sldId="673"/>
            <ac:spMk id="2" creationId="{472B04AA-EDA1-38DA-A654-4CD048CB7DFE}"/>
          </ac:spMkLst>
        </pc:spChg>
        <pc:picChg chg="add mod">
          <ac:chgData name="Anthony Hjelmstad" userId="8d3fd6f1bc0db161" providerId="LiveId" clId="{8C502742-8557-411A-A14F-7FB8196521E3}" dt="2022-11-23T03:00:46.576" v="1413" actId="1076"/>
          <ac:picMkLst>
            <pc:docMk/>
            <pc:sldMk cId="379061341" sldId="673"/>
            <ac:picMk id="5" creationId="{15D93B99-BACA-BCA2-6A06-BB2EE5274CCF}"/>
          </ac:picMkLst>
        </pc:picChg>
      </pc:sldChg>
      <pc:sldChg chg="addSp modSp add mod modNotesTx">
        <pc:chgData name="Anthony Hjelmstad" userId="8d3fd6f1bc0db161" providerId="LiveId" clId="{8C502742-8557-411A-A14F-7FB8196521E3}" dt="2022-11-23T03:10:38.508" v="1646" actId="1076"/>
        <pc:sldMkLst>
          <pc:docMk/>
          <pc:sldMk cId="3325898184" sldId="674"/>
        </pc:sldMkLst>
        <pc:spChg chg="mod">
          <ac:chgData name="Anthony Hjelmstad" userId="8d3fd6f1bc0db161" providerId="LiveId" clId="{8C502742-8557-411A-A14F-7FB8196521E3}" dt="2022-11-23T03:08:14.082" v="1644" actId="20577"/>
          <ac:spMkLst>
            <pc:docMk/>
            <pc:sldMk cId="3325898184" sldId="674"/>
            <ac:spMk id="2" creationId="{472B04AA-EDA1-38DA-A654-4CD048CB7DFE}"/>
          </ac:spMkLst>
        </pc:spChg>
        <pc:picChg chg="add mod">
          <ac:chgData name="Anthony Hjelmstad" userId="8d3fd6f1bc0db161" providerId="LiveId" clId="{8C502742-8557-411A-A14F-7FB8196521E3}" dt="2022-11-23T03:04:45.665" v="1572" actId="1035"/>
          <ac:picMkLst>
            <pc:docMk/>
            <pc:sldMk cId="3325898184" sldId="674"/>
            <ac:picMk id="5" creationId="{2B709112-C0C0-8CDC-5A81-09BA595D4BF4}"/>
          </ac:picMkLst>
        </pc:picChg>
        <pc:picChg chg="add mod">
          <ac:chgData name="Anthony Hjelmstad" userId="8d3fd6f1bc0db161" providerId="LiveId" clId="{8C502742-8557-411A-A14F-7FB8196521E3}" dt="2022-11-23T03:05:52.757" v="1590" actId="1036"/>
          <ac:picMkLst>
            <pc:docMk/>
            <pc:sldMk cId="3325898184" sldId="674"/>
            <ac:picMk id="7" creationId="{273AE6A2-9D0A-62DE-B964-F0A672D9C38F}"/>
          </ac:picMkLst>
        </pc:picChg>
        <pc:picChg chg="add mod">
          <ac:chgData name="Anthony Hjelmstad" userId="8d3fd6f1bc0db161" providerId="LiveId" clId="{8C502742-8557-411A-A14F-7FB8196521E3}" dt="2022-11-23T03:08:07.631" v="1642" actId="1035"/>
          <ac:picMkLst>
            <pc:docMk/>
            <pc:sldMk cId="3325898184" sldId="674"/>
            <ac:picMk id="9" creationId="{69A65C47-23CD-166B-AD8E-E2890DB3E64D}"/>
          </ac:picMkLst>
        </pc:picChg>
        <pc:picChg chg="add mod">
          <ac:chgData name="Anthony Hjelmstad" userId="8d3fd6f1bc0db161" providerId="LiveId" clId="{8C502742-8557-411A-A14F-7FB8196521E3}" dt="2022-11-23T03:10:38.508" v="1646" actId="1076"/>
          <ac:picMkLst>
            <pc:docMk/>
            <pc:sldMk cId="3325898184" sldId="674"/>
            <ac:picMk id="11" creationId="{6A9130C9-EA82-3B72-4C9D-F0FBD9FB749B}"/>
          </ac:picMkLst>
        </pc:picChg>
      </pc:sldChg>
      <pc:sldChg chg="addSp modSp add mod replId modNotesTx">
        <pc:chgData name="Anthony Hjelmstad" userId="8d3fd6f1bc0db161" providerId="LiveId" clId="{8C502742-8557-411A-A14F-7FB8196521E3}" dt="2022-11-23T03:18:25.088" v="1725" actId="20577"/>
        <pc:sldMkLst>
          <pc:docMk/>
          <pc:sldMk cId="2713533699" sldId="675"/>
        </pc:sldMkLst>
        <pc:spChg chg="mod">
          <ac:chgData name="Anthony Hjelmstad" userId="8d3fd6f1bc0db161" providerId="LiveId" clId="{8C502742-8557-411A-A14F-7FB8196521E3}" dt="2022-11-23T03:11:44.719" v="1678" actId="20577"/>
          <ac:spMkLst>
            <pc:docMk/>
            <pc:sldMk cId="2713533699" sldId="675"/>
            <ac:spMk id="2" creationId="{472B04AA-EDA1-38DA-A654-4CD048CB7DFE}"/>
          </ac:spMkLst>
        </pc:spChg>
        <pc:picChg chg="add mod">
          <ac:chgData name="Anthony Hjelmstad" userId="8d3fd6f1bc0db161" providerId="LiveId" clId="{8C502742-8557-411A-A14F-7FB8196521E3}" dt="2022-11-23T03:15:47.249" v="1681" actId="1076"/>
          <ac:picMkLst>
            <pc:docMk/>
            <pc:sldMk cId="2713533699" sldId="675"/>
            <ac:picMk id="5" creationId="{B33F1EBD-2A70-74CC-4820-AC298101CC76}"/>
          </ac:picMkLst>
        </pc:picChg>
        <pc:picChg chg="add mod">
          <ac:chgData name="Anthony Hjelmstad" userId="8d3fd6f1bc0db161" providerId="LiveId" clId="{8C502742-8557-411A-A14F-7FB8196521E3}" dt="2022-11-23T03:16:32.711" v="1686" actId="1076"/>
          <ac:picMkLst>
            <pc:docMk/>
            <pc:sldMk cId="2713533699" sldId="675"/>
            <ac:picMk id="7" creationId="{E9183B22-78B0-3F9A-7D2A-D31A2E823726}"/>
          </ac:picMkLst>
        </pc:picChg>
      </pc:sldChg>
      <pc:sldChg chg="addSp modSp add mod modNotesTx">
        <pc:chgData name="Anthony Hjelmstad" userId="8d3fd6f1bc0db161" providerId="LiveId" clId="{8C502742-8557-411A-A14F-7FB8196521E3}" dt="2022-11-23T03:22:03.663" v="1731" actId="1076"/>
        <pc:sldMkLst>
          <pc:docMk/>
          <pc:sldMk cId="3685338944" sldId="676"/>
        </pc:sldMkLst>
        <pc:spChg chg="mod">
          <ac:chgData name="Anthony Hjelmstad" userId="8d3fd6f1bc0db161" providerId="LiveId" clId="{8C502742-8557-411A-A14F-7FB8196521E3}" dt="2022-11-23T03:17:45.460" v="1721" actId="20577"/>
          <ac:spMkLst>
            <pc:docMk/>
            <pc:sldMk cId="3685338944" sldId="676"/>
            <ac:spMk id="2" creationId="{472B04AA-EDA1-38DA-A654-4CD048CB7DFE}"/>
          </ac:spMkLst>
        </pc:spChg>
        <pc:picChg chg="add mod">
          <ac:chgData name="Anthony Hjelmstad" userId="8d3fd6f1bc0db161" providerId="LiveId" clId="{8C502742-8557-411A-A14F-7FB8196521E3}" dt="2022-11-23T03:21:19.128" v="1728" actId="1076"/>
          <ac:picMkLst>
            <pc:docMk/>
            <pc:sldMk cId="3685338944" sldId="676"/>
            <ac:picMk id="5" creationId="{B7E0E64B-63DD-8374-C297-138F754210DA}"/>
          </ac:picMkLst>
        </pc:picChg>
        <pc:picChg chg="add mod">
          <ac:chgData name="Anthony Hjelmstad" userId="8d3fd6f1bc0db161" providerId="LiveId" clId="{8C502742-8557-411A-A14F-7FB8196521E3}" dt="2022-11-23T03:22:03.663" v="1731" actId="1076"/>
          <ac:picMkLst>
            <pc:docMk/>
            <pc:sldMk cId="3685338944" sldId="676"/>
            <ac:picMk id="7" creationId="{0350A9C8-99F6-AB23-64D4-0A8EBE95FB13}"/>
          </ac:picMkLst>
        </pc:picChg>
      </pc:sldChg>
      <pc:sldChg chg="add del replId">
        <pc:chgData name="Anthony Hjelmstad" userId="8d3fd6f1bc0db161" providerId="LiveId" clId="{8C502742-8557-411A-A14F-7FB8196521E3}" dt="2022-11-23T03:22:17.555" v="1733" actId="47"/>
        <pc:sldMkLst>
          <pc:docMk/>
          <pc:sldMk cId="339990376" sldId="677"/>
        </pc:sldMkLst>
      </pc:sldChg>
      <pc:sldChg chg="add del">
        <pc:chgData name="Anthony Hjelmstad" userId="8d3fd6f1bc0db161" providerId="LiveId" clId="{8C502742-8557-411A-A14F-7FB8196521E3}" dt="2022-11-23T03:22:13.069" v="1732" actId="47"/>
        <pc:sldMkLst>
          <pc:docMk/>
          <pc:sldMk cId="498814090" sldId="678"/>
        </pc:sldMkLst>
      </pc:sldChg>
      <pc:sldChg chg="add del replId">
        <pc:chgData name="Anthony Hjelmstad" userId="8d3fd6f1bc0db161" providerId="LiveId" clId="{8C502742-8557-411A-A14F-7FB8196521E3}" dt="2022-11-23T03:22:13.069" v="1732" actId="47"/>
        <pc:sldMkLst>
          <pc:docMk/>
          <pc:sldMk cId="3073875137" sldId="67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5393" cy="463888"/>
          </a:xfrm>
          <a:prstGeom prst="rect">
            <a:avLst/>
          </a:prstGeom>
        </p:spPr>
        <p:txBody>
          <a:bodyPr vert="horz" lIns="88062" tIns="44032" rIns="88062" bIns="44032" rtlCol="0"/>
          <a:lstStyle>
            <a:lvl1pPr algn="l">
              <a:defRPr sz="1200"/>
            </a:lvl1pPr>
          </a:lstStyle>
          <a:p>
            <a:endParaRPr lang="en-US"/>
          </a:p>
        </p:txBody>
      </p:sp>
      <p:sp>
        <p:nvSpPr>
          <p:cNvPr id="3" name="Date Placeholder 2"/>
          <p:cNvSpPr>
            <a:spLocks noGrp="1"/>
          </p:cNvSpPr>
          <p:nvPr>
            <p:ph type="dt" sz="quarter" idx="1"/>
          </p:nvPr>
        </p:nvSpPr>
        <p:spPr>
          <a:xfrm>
            <a:off x="3967138" y="1"/>
            <a:ext cx="3035393" cy="463888"/>
          </a:xfrm>
          <a:prstGeom prst="rect">
            <a:avLst/>
          </a:prstGeom>
        </p:spPr>
        <p:txBody>
          <a:bodyPr vert="horz" lIns="88062" tIns="44032" rIns="88062" bIns="44032" rtlCol="0"/>
          <a:lstStyle>
            <a:lvl1pPr algn="r">
              <a:defRPr sz="1200"/>
            </a:lvl1pPr>
          </a:lstStyle>
          <a:p>
            <a:fld id="{541D0916-5C93-40F4-B561-07C9E4ADA702}" type="datetimeFigureOut">
              <a:rPr lang="en-US" smtClean="0"/>
              <a:t>11/30/2025</a:t>
            </a:fld>
            <a:endParaRPr lang="en-US"/>
          </a:p>
        </p:txBody>
      </p:sp>
      <p:sp>
        <p:nvSpPr>
          <p:cNvPr id="4" name="Footer Placeholder 3"/>
          <p:cNvSpPr>
            <a:spLocks noGrp="1"/>
          </p:cNvSpPr>
          <p:nvPr>
            <p:ph type="ftr" sz="quarter" idx="2"/>
          </p:nvPr>
        </p:nvSpPr>
        <p:spPr>
          <a:xfrm>
            <a:off x="1" y="8824628"/>
            <a:ext cx="3035393" cy="463888"/>
          </a:xfrm>
          <a:prstGeom prst="rect">
            <a:avLst/>
          </a:prstGeom>
        </p:spPr>
        <p:txBody>
          <a:bodyPr vert="horz" lIns="88062" tIns="44032" rIns="88062" bIns="44032" rtlCol="0" anchor="b"/>
          <a:lstStyle>
            <a:lvl1pPr algn="l">
              <a:defRPr sz="1200"/>
            </a:lvl1pPr>
          </a:lstStyle>
          <a:p>
            <a:endParaRPr lang="en-US"/>
          </a:p>
        </p:txBody>
      </p:sp>
      <p:sp>
        <p:nvSpPr>
          <p:cNvPr id="5" name="Slide Number Placeholder 4"/>
          <p:cNvSpPr>
            <a:spLocks noGrp="1"/>
          </p:cNvSpPr>
          <p:nvPr>
            <p:ph type="sldNum" sz="quarter" idx="3"/>
          </p:nvPr>
        </p:nvSpPr>
        <p:spPr>
          <a:xfrm>
            <a:off x="3967138" y="8824628"/>
            <a:ext cx="3035393" cy="463888"/>
          </a:xfrm>
          <a:prstGeom prst="rect">
            <a:avLst/>
          </a:prstGeom>
        </p:spPr>
        <p:txBody>
          <a:bodyPr vert="horz" lIns="88062" tIns="44032" rIns="88062" bIns="44032" rtlCol="0" anchor="b"/>
          <a:lstStyle>
            <a:lvl1pPr algn="r">
              <a:defRPr sz="1200"/>
            </a:lvl1pPr>
          </a:lstStyle>
          <a:p>
            <a:fld id="{B8640D30-2F64-41A7-A1EE-8C3C44A7368C}" type="slidenum">
              <a:rPr lang="en-US" smtClean="0"/>
              <a:t>‹#›</a:t>
            </a:fld>
            <a:endParaRPr lang="en-US"/>
          </a:p>
        </p:txBody>
      </p:sp>
    </p:spTree>
    <p:extLst>
      <p:ext uri="{BB962C8B-B14F-4D97-AF65-F5344CB8AC3E}">
        <p14:creationId xmlns:p14="http://schemas.microsoft.com/office/powerpoint/2010/main" val="242444096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3090" tIns="46546" rIns="93090" bIns="46546" rtlCol="0"/>
          <a:lstStyle>
            <a:lvl1pPr algn="l">
              <a:defRPr sz="1300"/>
            </a:lvl1pPr>
          </a:lstStyle>
          <a:p>
            <a:endParaRPr lang="en-US"/>
          </a:p>
        </p:txBody>
      </p:sp>
      <p:sp>
        <p:nvSpPr>
          <p:cNvPr id="3" name="Date Placeholder 2"/>
          <p:cNvSpPr>
            <a:spLocks noGrp="1"/>
          </p:cNvSpPr>
          <p:nvPr>
            <p:ph type="dt" idx="1"/>
          </p:nvPr>
        </p:nvSpPr>
        <p:spPr>
          <a:xfrm>
            <a:off x="3967341" y="0"/>
            <a:ext cx="3035088" cy="464503"/>
          </a:xfrm>
          <a:prstGeom prst="rect">
            <a:avLst/>
          </a:prstGeom>
        </p:spPr>
        <p:txBody>
          <a:bodyPr vert="horz" lIns="93090" tIns="46546" rIns="93090" bIns="46546" rtlCol="0"/>
          <a:lstStyle>
            <a:lvl1pPr algn="r">
              <a:defRPr sz="1300"/>
            </a:lvl1pPr>
          </a:lstStyle>
          <a:p>
            <a:fld id="{2E5D23E9-E246-4A8E-8467-137C2BF00B42}" type="datetimeFigureOut">
              <a:rPr lang="en-US" smtClean="0"/>
              <a:t>11/30/2025</a:t>
            </a:fld>
            <a:endParaRPr lang="en-US"/>
          </a:p>
        </p:txBody>
      </p:sp>
      <p:sp>
        <p:nvSpPr>
          <p:cNvPr id="4" name="Slide Image Placeholder 3"/>
          <p:cNvSpPr>
            <a:spLocks noGrp="1" noRot="1" noChangeAspect="1"/>
          </p:cNvSpPr>
          <p:nvPr>
            <p:ph type="sldImg" idx="2"/>
          </p:nvPr>
        </p:nvSpPr>
        <p:spPr>
          <a:xfrm>
            <a:off x="1179513" y="696913"/>
            <a:ext cx="4645025" cy="3484562"/>
          </a:xfrm>
          <a:prstGeom prst="rect">
            <a:avLst/>
          </a:prstGeom>
          <a:noFill/>
          <a:ln w="12700">
            <a:solidFill>
              <a:prstClr val="black"/>
            </a:solidFill>
          </a:ln>
        </p:spPr>
        <p:txBody>
          <a:bodyPr vert="horz" lIns="93090" tIns="46546" rIns="93090" bIns="46546" rtlCol="0" anchor="ctr"/>
          <a:lstStyle/>
          <a:p>
            <a:endParaRPr lang="en-US"/>
          </a:p>
        </p:txBody>
      </p:sp>
      <p:sp>
        <p:nvSpPr>
          <p:cNvPr id="5" name="Notes Placeholder 4"/>
          <p:cNvSpPr>
            <a:spLocks noGrp="1"/>
          </p:cNvSpPr>
          <p:nvPr>
            <p:ph type="body" sz="quarter" idx="3"/>
          </p:nvPr>
        </p:nvSpPr>
        <p:spPr>
          <a:xfrm>
            <a:off x="700405" y="4412774"/>
            <a:ext cx="5603240" cy="4180523"/>
          </a:xfrm>
          <a:prstGeom prst="rect">
            <a:avLst/>
          </a:prstGeom>
        </p:spPr>
        <p:txBody>
          <a:bodyPr vert="horz" lIns="93090" tIns="46546" rIns="93090" bIns="465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5"/>
            <a:ext cx="3035088" cy="464503"/>
          </a:xfrm>
          <a:prstGeom prst="rect">
            <a:avLst/>
          </a:prstGeom>
        </p:spPr>
        <p:txBody>
          <a:bodyPr vert="horz" lIns="93090" tIns="46546" rIns="93090" bIns="46546" rtlCol="0" anchor="b"/>
          <a:lstStyle>
            <a:lvl1pPr algn="l">
              <a:defRPr sz="1300"/>
            </a:lvl1pPr>
          </a:lstStyle>
          <a:p>
            <a:endParaRPr lang="en-US"/>
          </a:p>
        </p:txBody>
      </p:sp>
      <p:sp>
        <p:nvSpPr>
          <p:cNvPr id="7" name="Slide Number Placeholder 6"/>
          <p:cNvSpPr>
            <a:spLocks noGrp="1"/>
          </p:cNvSpPr>
          <p:nvPr>
            <p:ph type="sldNum" sz="quarter" idx="5"/>
          </p:nvPr>
        </p:nvSpPr>
        <p:spPr>
          <a:xfrm>
            <a:off x="3967341" y="8823935"/>
            <a:ext cx="3035088" cy="464503"/>
          </a:xfrm>
          <a:prstGeom prst="rect">
            <a:avLst/>
          </a:prstGeom>
        </p:spPr>
        <p:txBody>
          <a:bodyPr vert="horz" lIns="93090" tIns="46546" rIns="93090" bIns="46546" rtlCol="0" anchor="b"/>
          <a:lstStyle>
            <a:lvl1pPr algn="r">
              <a:defRPr sz="1300"/>
            </a:lvl1pPr>
          </a:lstStyle>
          <a:p>
            <a:fld id="{990B9326-F891-48EA-B998-ABBCC4E072D9}" type="slidenum">
              <a:rPr lang="en-US" smtClean="0"/>
              <a:t>‹#›</a:t>
            </a:fld>
            <a:endParaRPr lang="en-US"/>
          </a:p>
        </p:txBody>
      </p:sp>
    </p:spTree>
    <p:extLst>
      <p:ext uri="{BB962C8B-B14F-4D97-AF65-F5344CB8AC3E}">
        <p14:creationId xmlns:p14="http://schemas.microsoft.com/office/powerpoint/2010/main" val="40513309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rn.digitalarkivet.no/URN:NBN:no-a1450-kb20070314650185.jpg"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urn.digitalarkivet.no/URN:NBN:no-a1450-kb20070104610224.jpg"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rn.digitalarkivet.no/URN:NBN:no-a1450-kb20071108630225.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rn.digitalarkivet.no/URN:NBN:no-a1450-kb20071108630225.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rn.digitalarkivet.no/URN:NBN:no-a1450-kb20070110660609.jpg"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urn.digitalarkivet.no/URN:NBN:no-a1450-kb20070512960533.jpg"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rn.digitalarkivet.no/URN:NBN:no-a1450-kb20070512960116.jpg"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urn.digitalarkivet.no/URN:NBN:no-a1450-kb20070512940657.jpg"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rn.digitalarkivet.no/URN:NBN:no-a1450-kb20060217020303.jp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rn.digitalarkivet.no/URN:NBN:no-a1450-kb20070110660616.jpg"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urn.digitalarkivet.no/URN:NBN:no-a1450-kb20070110650544.jpg"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rn.digitalarkivet.no/URN:NBN:no-a1450-kb20070512950289.jpg"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urn.digitalarkivet.no/URN:NBN:no-a1450-kb20070512940483.jpg"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rn.digitalarkivet.no/URN:NBN:no-a1450-kb20070111640258.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rn.digitalarkivet.no/URN:NBN:no-a1450-kb20060217020260.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rn.digitalarkivet.no/URN:NBN:no-a1450-kb20070110660068.jpg"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urn.digitalarkivet.no/URN:NBN:no-a1450-kb20070512980020.jp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rn.digitalarkivet.no/URN:NBN:no-a1450-kb20070603320607.jp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urn.digitalarkivet.no/URN:NBN:no-a1450-kb20070314660036.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urn.digitalarkivet.no/URN:NBN:no-a1450-kb20070512950185.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rn.digitalarkivet.no/URN:NBN:no-a1450-kb20070110660397.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rn.digitalarkivet.no/URN:NBN:no-a1450-kb20070513090130.jp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urn.digitalarkivet.no/URN:NBN:no-a1450-kb20070512950185.jp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E5E321D6-D8A0-4E53-9656-BFAED3A9B22F}" type="datetime1">
              <a:rPr lang="en-US" smtClean="0">
                <a:solidFill>
                  <a:prstClr val="black"/>
                </a:solidFill>
              </a:rPr>
              <a:pPr/>
              <a:t>11/30/2025</a:t>
            </a:fld>
            <a:endParaRPr lang="en-US">
              <a:solidFill>
                <a:prstClr val="black"/>
              </a:solidFill>
            </a:endParaRPr>
          </a:p>
        </p:txBody>
      </p:sp>
      <p:sp>
        <p:nvSpPr>
          <p:cNvPr id="5" name="Slide Number Placeholder 4"/>
          <p:cNvSpPr>
            <a:spLocks noGrp="1"/>
          </p:cNvSpPr>
          <p:nvPr>
            <p:ph type="sldNum" sz="quarter" idx="11"/>
          </p:nvPr>
        </p:nvSpPr>
        <p:spPr/>
        <p:txBody>
          <a:bodyPr/>
          <a:lstStyle/>
          <a:p>
            <a:fld id="{990B9326-F891-48EA-B998-ABBCC4E072D9}"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497625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URN:NBN:no-a1450-kb20070314650185.jpg (1963×1536) (digitalarkivet.no)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URN:NBN:no-a1450-kb20070104610224.jpg (2048×1462) (digitalarkivet.no)</a:t>
            </a:r>
            <a:endParaRPr lang="en-US" dirty="0"/>
          </a:p>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14</a:t>
            </a:fld>
            <a:endParaRPr lang="en-US"/>
          </a:p>
        </p:txBody>
      </p:sp>
    </p:spTree>
    <p:extLst>
      <p:ext uri="{BB962C8B-B14F-4D97-AF65-F5344CB8AC3E}">
        <p14:creationId xmlns:p14="http://schemas.microsoft.com/office/powerpoint/2010/main" val="904977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URN:NBN:no-a1450-kb20071108630225.jpg (2048×1253) (digitalarkivet.no)</a:t>
            </a:r>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15</a:t>
            </a:fld>
            <a:endParaRPr lang="en-US"/>
          </a:p>
        </p:txBody>
      </p:sp>
    </p:spTree>
    <p:extLst>
      <p:ext uri="{BB962C8B-B14F-4D97-AF65-F5344CB8AC3E}">
        <p14:creationId xmlns:p14="http://schemas.microsoft.com/office/powerpoint/2010/main" val="3229489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URN:NBN:no-a1450-kb20071108630225.jpg (2048×1253) (digitalarkivet.no)</a:t>
            </a:r>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16</a:t>
            </a:fld>
            <a:endParaRPr lang="en-US"/>
          </a:p>
        </p:txBody>
      </p:sp>
    </p:spTree>
    <p:extLst>
      <p:ext uri="{BB962C8B-B14F-4D97-AF65-F5344CB8AC3E}">
        <p14:creationId xmlns:p14="http://schemas.microsoft.com/office/powerpoint/2010/main" val="147874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17</a:t>
            </a:fld>
            <a:endParaRPr lang="en-US"/>
          </a:p>
        </p:txBody>
      </p:sp>
    </p:spTree>
    <p:extLst>
      <p:ext uri="{BB962C8B-B14F-4D97-AF65-F5344CB8AC3E}">
        <p14:creationId xmlns:p14="http://schemas.microsoft.com/office/powerpoint/2010/main" val="3275177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18</a:t>
            </a:fld>
            <a:endParaRPr lang="en-US"/>
          </a:p>
        </p:txBody>
      </p:sp>
    </p:spTree>
    <p:extLst>
      <p:ext uri="{BB962C8B-B14F-4D97-AF65-F5344CB8AC3E}">
        <p14:creationId xmlns:p14="http://schemas.microsoft.com/office/powerpoint/2010/main" val="970936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19</a:t>
            </a:fld>
            <a:endParaRPr lang="en-US"/>
          </a:p>
        </p:txBody>
      </p:sp>
    </p:spTree>
    <p:extLst>
      <p:ext uri="{BB962C8B-B14F-4D97-AF65-F5344CB8AC3E}">
        <p14:creationId xmlns:p14="http://schemas.microsoft.com/office/powerpoint/2010/main" val="1816958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URN:NBN:no-a1450-kb20070110660609.jpg (1939×1536) (digitalarkivet.no)</a:t>
            </a:r>
            <a:endParaRPr lang="en-US" dirty="0"/>
          </a:p>
          <a:p>
            <a:r>
              <a:rPr lang="en-US" dirty="0">
                <a:hlinkClick r:id="rId4"/>
              </a:rPr>
              <a:t>URN:NBN:no-a1450-kb20070512960533.jpg (2048×1512) (digitalarkivet.no)</a:t>
            </a:r>
            <a:endParaRPr lang="en-US" dirty="0"/>
          </a:p>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20</a:t>
            </a:fld>
            <a:endParaRPr lang="en-US"/>
          </a:p>
        </p:txBody>
      </p:sp>
    </p:spTree>
    <p:extLst>
      <p:ext uri="{BB962C8B-B14F-4D97-AF65-F5344CB8AC3E}">
        <p14:creationId xmlns:p14="http://schemas.microsoft.com/office/powerpoint/2010/main" val="1247413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URN:NBN:no-a1450-kb20070512960116.jpg (1977×1536) (digitalarkivet.no)</a:t>
            </a:r>
            <a:endParaRPr lang="en-US" dirty="0"/>
          </a:p>
          <a:p>
            <a:r>
              <a:rPr lang="en-US" dirty="0">
                <a:hlinkClick r:id="rId4"/>
              </a:rPr>
              <a:t>URN:NBN:no-a1450-kb20070512940657.jpg (1990×1536) (digitalarkivet.no)</a:t>
            </a:r>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21</a:t>
            </a:fld>
            <a:endParaRPr lang="en-US"/>
          </a:p>
        </p:txBody>
      </p:sp>
    </p:spTree>
    <p:extLst>
      <p:ext uri="{BB962C8B-B14F-4D97-AF65-F5344CB8AC3E}">
        <p14:creationId xmlns:p14="http://schemas.microsoft.com/office/powerpoint/2010/main" val="2314050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URN:NBN:no-a1450-kb20060217020303.jpg (2009×1536) (digitalarkivet.no)</a:t>
            </a:r>
            <a:endParaRPr lang="en-US" dirty="0"/>
          </a:p>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22</a:t>
            </a:fld>
            <a:endParaRPr lang="en-US"/>
          </a:p>
        </p:txBody>
      </p:sp>
    </p:spTree>
    <p:extLst>
      <p:ext uri="{BB962C8B-B14F-4D97-AF65-F5344CB8AC3E}">
        <p14:creationId xmlns:p14="http://schemas.microsoft.com/office/powerpoint/2010/main" val="3034769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23</a:t>
            </a:fld>
            <a:endParaRPr lang="en-US"/>
          </a:p>
        </p:txBody>
      </p:sp>
    </p:spTree>
    <p:extLst>
      <p:ext uri="{BB962C8B-B14F-4D97-AF65-F5344CB8AC3E}">
        <p14:creationId xmlns:p14="http://schemas.microsoft.com/office/powerpoint/2010/main" val="881969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6</a:t>
            </a:fld>
            <a:endParaRPr lang="en-US"/>
          </a:p>
        </p:txBody>
      </p:sp>
    </p:spTree>
    <p:extLst>
      <p:ext uri="{BB962C8B-B14F-4D97-AF65-F5344CB8AC3E}">
        <p14:creationId xmlns:p14="http://schemas.microsoft.com/office/powerpoint/2010/main" val="1391935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24</a:t>
            </a:fld>
            <a:endParaRPr lang="en-US"/>
          </a:p>
        </p:txBody>
      </p:sp>
    </p:spTree>
    <p:extLst>
      <p:ext uri="{BB962C8B-B14F-4D97-AF65-F5344CB8AC3E}">
        <p14:creationId xmlns:p14="http://schemas.microsoft.com/office/powerpoint/2010/main" val="2773844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25</a:t>
            </a:fld>
            <a:endParaRPr lang="en-US"/>
          </a:p>
        </p:txBody>
      </p:sp>
    </p:spTree>
    <p:extLst>
      <p:ext uri="{BB962C8B-B14F-4D97-AF65-F5344CB8AC3E}">
        <p14:creationId xmlns:p14="http://schemas.microsoft.com/office/powerpoint/2010/main" val="2244099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26</a:t>
            </a:fld>
            <a:endParaRPr lang="en-US"/>
          </a:p>
        </p:txBody>
      </p:sp>
    </p:spTree>
    <p:extLst>
      <p:ext uri="{BB962C8B-B14F-4D97-AF65-F5344CB8AC3E}">
        <p14:creationId xmlns:p14="http://schemas.microsoft.com/office/powerpoint/2010/main" val="820701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URN:NBN:no-a1450-kb20070110660616.jpg (1955×1536) (digitalarkivet.no)</a:t>
            </a:r>
            <a:endParaRPr lang="en-US" dirty="0"/>
          </a:p>
          <a:p>
            <a:r>
              <a:rPr lang="en-US" dirty="0">
                <a:hlinkClick r:id="rId4"/>
              </a:rPr>
              <a:t>URN:NBN:no-a1450-kb20070110650544.jpg (1970×1536) (digitalarkivet.no)</a:t>
            </a:r>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27</a:t>
            </a:fld>
            <a:endParaRPr lang="en-US"/>
          </a:p>
        </p:txBody>
      </p:sp>
    </p:spTree>
    <p:extLst>
      <p:ext uri="{BB962C8B-B14F-4D97-AF65-F5344CB8AC3E}">
        <p14:creationId xmlns:p14="http://schemas.microsoft.com/office/powerpoint/2010/main" val="587685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URN:NBN:no-a1450-kb20070512950289.jpg (2048×1519) (digitalarkivet.no)</a:t>
            </a:r>
            <a:endParaRPr lang="en-US" dirty="0"/>
          </a:p>
          <a:p>
            <a:r>
              <a:rPr lang="en-US" dirty="0">
                <a:hlinkClick r:id="rId4"/>
              </a:rPr>
              <a:t>URN:NBN:no-a1450-kb20070512940483.jpg (2008×1536) (digitalarkivet.no)</a:t>
            </a:r>
            <a:endParaRPr lang="en-US" dirty="0"/>
          </a:p>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28</a:t>
            </a:fld>
            <a:endParaRPr lang="en-US"/>
          </a:p>
        </p:txBody>
      </p:sp>
    </p:spTree>
    <p:extLst>
      <p:ext uri="{BB962C8B-B14F-4D97-AF65-F5344CB8AC3E}">
        <p14:creationId xmlns:p14="http://schemas.microsoft.com/office/powerpoint/2010/main" val="3673963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URN:NBN:no-a1450-kb20070111640258.jpg (1086×1536) (digitalarkivet.no)</a:t>
            </a:r>
            <a:endParaRPr lang="en-US" dirty="0"/>
          </a:p>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29</a:t>
            </a:fld>
            <a:endParaRPr lang="en-US"/>
          </a:p>
        </p:txBody>
      </p:sp>
    </p:spTree>
    <p:extLst>
      <p:ext uri="{BB962C8B-B14F-4D97-AF65-F5344CB8AC3E}">
        <p14:creationId xmlns:p14="http://schemas.microsoft.com/office/powerpoint/2010/main" val="3786838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URN:NBN:no-a1450-kb20060217020260.jpg (2020×1536) (digitalarkivet.no)</a:t>
            </a:r>
            <a:endParaRPr lang="en-US" dirty="0"/>
          </a:p>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30</a:t>
            </a:fld>
            <a:endParaRPr lang="en-US"/>
          </a:p>
        </p:txBody>
      </p:sp>
    </p:spTree>
    <p:extLst>
      <p:ext uri="{BB962C8B-B14F-4D97-AF65-F5344CB8AC3E}">
        <p14:creationId xmlns:p14="http://schemas.microsoft.com/office/powerpoint/2010/main" val="3862450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31</a:t>
            </a:fld>
            <a:endParaRPr lang="en-US"/>
          </a:p>
        </p:txBody>
      </p:sp>
    </p:spTree>
    <p:extLst>
      <p:ext uri="{BB962C8B-B14F-4D97-AF65-F5344CB8AC3E}">
        <p14:creationId xmlns:p14="http://schemas.microsoft.com/office/powerpoint/2010/main" val="1247003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32</a:t>
            </a:fld>
            <a:endParaRPr lang="en-US"/>
          </a:p>
        </p:txBody>
      </p:sp>
    </p:spTree>
    <p:extLst>
      <p:ext uri="{BB962C8B-B14F-4D97-AF65-F5344CB8AC3E}">
        <p14:creationId xmlns:p14="http://schemas.microsoft.com/office/powerpoint/2010/main" val="1706866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URN:NBN:no-a1450-kb20070110660068.jpg (1993×1536) (digitalarkivet.no)</a:t>
            </a:r>
            <a:endParaRPr lang="en-US" dirty="0"/>
          </a:p>
          <a:p>
            <a:r>
              <a:rPr lang="en-US" dirty="0">
                <a:hlinkClick r:id="rId4"/>
              </a:rPr>
              <a:t>URN:NBN:no-a1450-kb20070512980020.jpg (1857×1536) (digitalarkivet.no)</a:t>
            </a:r>
            <a:endParaRPr lang="en-US" dirty="0"/>
          </a:p>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33</a:t>
            </a:fld>
            <a:endParaRPr lang="en-US"/>
          </a:p>
        </p:txBody>
      </p:sp>
    </p:spTree>
    <p:extLst>
      <p:ext uri="{BB962C8B-B14F-4D97-AF65-F5344CB8AC3E}">
        <p14:creationId xmlns:p14="http://schemas.microsoft.com/office/powerpoint/2010/main" val="160805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7</a:t>
            </a:fld>
            <a:endParaRPr lang="en-US"/>
          </a:p>
        </p:txBody>
      </p:sp>
    </p:spTree>
    <p:extLst>
      <p:ext uri="{BB962C8B-B14F-4D97-AF65-F5344CB8AC3E}">
        <p14:creationId xmlns:p14="http://schemas.microsoft.com/office/powerpoint/2010/main" val="3606994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https://urn.digitalarkivet.no/URN:NBN:no-a1450-kb20070603320607.jpg</a:t>
            </a:r>
            <a:endParaRPr lang="en-US" dirty="0"/>
          </a:p>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34</a:t>
            </a:fld>
            <a:endParaRPr lang="en-US"/>
          </a:p>
        </p:txBody>
      </p:sp>
    </p:spTree>
    <p:extLst>
      <p:ext uri="{BB962C8B-B14F-4D97-AF65-F5344CB8AC3E}">
        <p14:creationId xmlns:p14="http://schemas.microsoft.com/office/powerpoint/2010/main" val="18541422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URN:NBN:no-a1450-kb20070314660036.jpg (1967×1536) (digitalarkivet.no)</a:t>
            </a:r>
            <a:endParaRPr lang="en-US" dirty="0"/>
          </a:p>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35</a:t>
            </a:fld>
            <a:endParaRPr lang="en-US"/>
          </a:p>
        </p:txBody>
      </p:sp>
    </p:spTree>
    <p:extLst>
      <p:ext uri="{BB962C8B-B14F-4D97-AF65-F5344CB8AC3E}">
        <p14:creationId xmlns:p14="http://schemas.microsoft.com/office/powerpoint/2010/main" val="1290079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URN:NBN:no-a1450-kb20070512950185.jpg (2048×1497) (digitalarkivet.no)</a:t>
            </a:r>
            <a:endParaRPr lang="en-US" dirty="0"/>
          </a:p>
        </p:txBody>
      </p:sp>
      <p:sp>
        <p:nvSpPr>
          <p:cNvPr id="4" name="Date Placeholder 3"/>
          <p:cNvSpPr>
            <a:spLocks noGrp="1"/>
          </p:cNvSpPr>
          <p:nvPr>
            <p:ph type="dt" idx="1"/>
          </p:nvPr>
        </p:nvSpPr>
        <p:spPr/>
        <p:txBody>
          <a:bodyPr/>
          <a:lstStyle/>
          <a:p>
            <a:fld id="{E7BC3DD2-4DDD-4B1F-8AF3-EBD2E61F2DDB}"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36</a:t>
            </a:fld>
            <a:endParaRPr lang="en-US"/>
          </a:p>
        </p:txBody>
      </p:sp>
    </p:spTree>
    <p:extLst>
      <p:ext uri="{BB962C8B-B14F-4D97-AF65-F5344CB8AC3E}">
        <p14:creationId xmlns:p14="http://schemas.microsoft.com/office/powerpoint/2010/main" val="587634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54E95-2CBC-05C1-F2BA-B60E47366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1B964-F126-6B07-1928-4DFD55271D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87ABB-4F14-7175-EF5C-F1BA26E9FD2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1EF626C-F0BD-158B-7729-94615CE6EFF2}"/>
              </a:ext>
            </a:extLst>
          </p:cNvPr>
          <p:cNvSpPr>
            <a:spLocks noGrp="1"/>
          </p:cNvSpPr>
          <p:nvPr>
            <p:ph type="dt" idx="10"/>
          </p:nvPr>
        </p:nvSpPr>
        <p:spPr/>
        <p:txBody>
          <a:bodyPr/>
          <a:lstStyle/>
          <a:p>
            <a:fld id="{E5E321D6-D8A0-4E53-9656-BFAED3A9B22F}" type="datetime1">
              <a:rPr lang="en-US" smtClean="0">
                <a:solidFill>
                  <a:prstClr val="black"/>
                </a:solidFill>
              </a:rPr>
              <a:pPr/>
              <a:t>11/30/2025</a:t>
            </a:fld>
            <a:endParaRPr lang="en-US">
              <a:solidFill>
                <a:prstClr val="black"/>
              </a:solidFill>
            </a:endParaRPr>
          </a:p>
        </p:txBody>
      </p:sp>
      <p:sp>
        <p:nvSpPr>
          <p:cNvPr id="5" name="Slide Number Placeholder 4">
            <a:extLst>
              <a:ext uri="{FF2B5EF4-FFF2-40B4-BE49-F238E27FC236}">
                <a16:creationId xmlns:a16="http://schemas.microsoft.com/office/drawing/2014/main" id="{1A5A9798-4488-A4C6-3112-A22163E351DD}"/>
              </a:ext>
            </a:extLst>
          </p:cNvPr>
          <p:cNvSpPr>
            <a:spLocks noGrp="1"/>
          </p:cNvSpPr>
          <p:nvPr>
            <p:ph type="sldNum" sz="quarter" idx="11"/>
          </p:nvPr>
        </p:nvSpPr>
        <p:spPr/>
        <p:txBody>
          <a:bodyPr/>
          <a:lstStyle/>
          <a:p>
            <a:fld id="{990B9326-F891-48EA-B998-ABBCC4E072D9}"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770010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8</a:t>
            </a:fld>
            <a:endParaRPr lang="en-US"/>
          </a:p>
        </p:txBody>
      </p:sp>
    </p:spTree>
    <p:extLst>
      <p:ext uri="{BB962C8B-B14F-4D97-AF65-F5344CB8AC3E}">
        <p14:creationId xmlns:p14="http://schemas.microsoft.com/office/powerpoint/2010/main" val="2071258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9</a:t>
            </a:fld>
            <a:endParaRPr lang="en-US"/>
          </a:p>
        </p:txBody>
      </p:sp>
    </p:spTree>
    <p:extLst>
      <p:ext uri="{BB962C8B-B14F-4D97-AF65-F5344CB8AC3E}">
        <p14:creationId xmlns:p14="http://schemas.microsoft.com/office/powerpoint/2010/main" val="2885729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10</a:t>
            </a:fld>
            <a:endParaRPr lang="en-US"/>
          </a:p>
        </p:txBody>
      </p:sp>
    </p:spTree>
    <p:extLst>
      <p:ext uri="{BB962C8B-B14F-4D97-AF65-F5344CB8AC3E}">
        <p14:creationId xmlns:p14="http://schemas.microsoft.com/office/powerpoint/2010/main" val="3979062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11</a:t>
            </a:fld>
            <a:endParaRPr lang="en-US"/>
          </a:p>
        </p:txBody>
      </p:sp>
    </p:spTree>
    <p:extLst>
      <p:ext uri="{BB962C8B-B14F-4D97-AF65-F5344CB8AC3E}">
        <p14:creationId xmlns:p14="http://schemas.microsoft.com/office/powerpoint/2010/main" val="1884910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URN:NBN:no-a1450-kb20070110660397.jpg (1954×1536) (digitalarkivet.no)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URN:NBN:no-a1450-kb20070119310111.jpg </a:t>
            </a:r>
          </a:p>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12</a:t>
            </a:fld>
            <a:endParaRPr lang="en-US"/>
          </a:p>
        </p:txBody>
      </p:sp>
    </p:spTree>
    <p:extLst>
      <p:ext uri="{BB962C8B-B14F-4D97-AF65-F5344CB8AC3E}">
        <p14:creationId xmlns:p14="http://schemas.microsoft.com/office/powerpoint/2010/main" val="1225926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URN:NBN:no-a1450-kb20070513090130.jpg (1984×1536) (digitalarkivet.no)</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URN:NBN:no-a1450-kb20070512950185.jpg (2048×1497) (digitalarkivet.no)</a:t>
            </a:r>
            <a:endParaRPr lang="en-US" dirty="0"/>
          </a:p>
          <a:p>
            <a:endParaRPr lang="en-US" dirty="0"/>
          </a:p>
        </p:txBody>
      </p:sp>
      <p:sp>
        <p:nvSpPr>
          <p:cNvPr id="4" name="Date Placeholder 3"/>
          <p:cNvSpPr>
            <a:spLocks noGrp="1"/>
          </p:cNvSpPr>
          <p:nvPr>
            <p:ph type="dt" idx="1"/>
          </p:nvPr>
        </p:nvSpPr>
        <p:spPr/>
        <p:txBody>
          <a:bodyPr/>
          <a:lstStyle/>
          <a:p>
            <a:fld id="{10894D47-A3FD-4707-A4B7-F40181B8A2BA}" type="datetime1">
              <a:rPr lang="en-US" smtClean="0"/>
              <a:t>11/30/2025</a:t>
            </a:fld>
            <a:endParaRPr lang="en-US"/>
          </a:p>
        </p:txBody>
      </p:sp>
      <p:sp>
        <p:nvSpPr>
          <p:cNvPr id="5" name="Slide Number Placeholder 4"/>
          <p:cNvSpPr>
            <a:spLocks noGrp="1"/>
          </p:cNvSpPr>
          <p:nvPr>
            <p:ph type="sldNum" sz="quarter" idx="5"/>
          </p:nvPr>
        </p:nvSpPr>
        <p:spPr/>
        <p:txBody>
          <a:bodyPr/>
          <a:lstStyle/>
          <a:p>
            <a:fld id="{990B9326-F891-48EA-B998-ABBCC4E072D9}" type="slidenum">
              <a:rPr lang="en-US" smtClean="0"/>
              <a:t>13</a:t>
            </a:fld>
            <a:endParaRPr lang="en-US"/>
          </a:p>
        </p:txBody>
      </p:sp>
    </p:spTree>
    <p:extLst>
      <p:ext uri="{BB962C8B-B14F-4D97-AF65-F5344CB8AC3E}">
        <p14:creationId xmlns:p14="http://schemas.microsoft.com/office/powerpoint/2010/main" val="1951251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pic>
        <p:nvPicPr>
          <p:cNvPr id="4" name="Picture 3">
            <a:extLst>
              <a:ext uri="{FF2B5EF4-FFF2-40B4-BE49-F238E27FC236}">
                <a16:creationId xmlns:a16="http://schemas.microsoft.com/office/drawing/2014/main" id="{F34BD634-CC57-4DD8-8975-0D65E3710A84}"/>
              </a:ext>
            </a:extLst>
          </p:cNvPr>
          <p:cNvPicPr>
            <a:picLocks noChangeAspect="1"/>
          </p:cNvPicPr>
          <p:nvPr userDrawn="1"/>
        </p:nvPicPr>
        <p:blipFill>
          <a:blip r:embed="rId2"/>
          <a:stretch>
            <a:fillRect/>
          </a:stretch>
        </p:blipFill>
        <p:spPr>
          <a:xfrm>
            <a:off x="1905000" y="0"/>
            <a:ext cx="5791200" cy="1028700"/>
          </a:xfrm>
          <a:prstGeom prst="rect">
            <a:avLst/>
          </a:prstGeom>
        </p:spPr>
      </p:pic>
      <p:pic>
        <p:nvPicPr>
          <p:cNvPr id="3" name="Picture 2">
            <a:extLst>
              <a:ext uri="{FF2B5EF4-FFF2-40B4-BE49-F238E27FC236}">
                <a16:creationId xmlns:a16="http://schemas.microsoft.com/office/drawing/2014/main" id="{BCA94126-2C02-DC4D-66B9-7BFE30FB88BA}"/>
              </a:ext>
            </a:extLst>
          </p:cNvPr>
          <p:cNvPicPr>
            <a:picLocks noChangeAspect="1"/>
          </p:cNvPicPr>
          <p:nvPr userDrawn="1"/>
        </p:nvPicPr>
        <p:blipFill>
          <a:blip r:embed="rId3"/>
          <a:stretch>
            <a:fillRect/>
          </a:stretch>
        </p:blipFill>
        <p:spPr>
          <a:xfrm>
            <a:off x="457200" y="5181601"/>
            <a:ext cx="8220205" cy="1600200"/>
          </a:xfrm>
          <a:prstGeom prst="rect">
            <a:avLst/>
          </a:prstGeom>
        </p:spPr>
      </p:pic>
    </p:spTree>
    <p:extLst>
      <p:ext uri="{BB962C8B-B14F-4D97-AF65-F5344CB8AC3E}">
        <p14:creationId xmlns:p14="http://schemas.microsoft.com/office/powerpoint/2010/main" val="867263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pic>
        <p:nvPicPr>
          <p:cNvPr id="11" name="Picture 10">
            <a:extLst>
              <a:ext uri="{FF2B5EF4-FFF2-40B4-BE49-F238E27FC236}">
                <a16:creationId xmlns:a16="http://schemas.microsoft.com/office/drawing/2014/main" id="{654E610E-15B2-4F3B-89D5-F971C5B61BA2}"/>
              </a:ext>
            </a:extLst>
          </p:cNvPr>
          <p:cNvPicPr>
            <a:picLocks noChangeAspect="1"/>
          </p:cNvPicPr>
          <p:nvPr userDrawn="1"/>
        </p:nvPicPr>
        <p:blipFill>
          <a:blip r:embed="rId2"/>
          <a:stretch>
            <a:fillRect/>
          </a:stretch>
        </p:blipFill>
        <p:spPr>
          <a:xfrm>
            <a:off x="1905000" y="0"/>
            <a:ext cx="5791200" cy="1028700"/>
          </a:xfrm>
          <a:prstGeom prst="rect">
            <a:avLst/>
          </a:prstGeom>
        </p:spPr>
      </p:pic>
      <p:pic>
        <p:nvPicPr>
          <p:cNvPr id="3" name="Picture 2">
            <a:extLst>
              <a:ext uri="{FF2B5EF4-FFF2-40B4-BE49-F238E27FC236}">
                <a16:creationId xmlns:a16="http://schemas.microsoft.com/office/drawing/2014/main" id="{CC565D6E-FA2A-594D-2C73-F55E67C9319D}"/>
              </a:ext>
            </a:extLst>
          </p:cNvPr>
          <p:cNvPicPr>
            <a:picLocks noChangeAspect="1"/>
          </p:cNvPicPr>
          <p:nvPr userDrawn="1"/>
        </p:nvPicPr>
        <p:blipFill>
          <a:blip r:embed="rId3"/>
          <a:stretch>
            <a:fillRect/>
          </a:stretch>
        </p:blipFill>
        <p:spPr>
          <a:xfrm>
            <a:off x="457200" y="5181601"/>
            <a:ext cx="8220205" cy="1600200"/>
          </a:xfrm>
          <a:prstGeom prst="rect">
            <a:avLst/>
          </a:prstGeom>
        </p:spPr>
      </p:pic>
    </p:spTree>
    <p:extLst>
      <p:ext uri="{BB962C8B-B14F-4D97-AF65-F5344CB8AC3E}">
        <p14:creationId xmlns:p14="http://schemas.microsoft.com/office/powerpoint/2010/main" val="2112626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211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3"/>
          </p:nvPr>
        </p:nvSpPr>
        <p:spPr/>
        <p:txBody>
          <a:bodyPr/>
          <a:lstStyle/>
          <a:p>
            <a:fld id="{88E8792E-24DE-4F2A-B232-3A14BE265B93}" type="datetime1">
              <a:rPr lang="en-US" smtClean="0"/>
              <a:t>11/30/2025</a:t>
            </a:fld>
            <a:endParaRPr lang="en-US"/>
          </a:p>
        </p:txBody>
      </p:sp>
      <p:pic>
        <p:nvPicPr>
          <p:cNvPr id="5" name="Picture 4" descr="A close up of a logo&#10;&#10;Description automatically generated">
            <a:extLst>
              <a:ext uri="{FF2B5EF4-FFF2-40B4-BE49-F238E27FC236}">
                <a16:creationId xmlns:a16="http://schemas.microsoft.com/office/drawing/2014/main" id="{7ECCC2E8-FCCC-42A4-85C7-1AB6481CE7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083048"/>
            <a:ext cx="3810000" cy="675610"/>
          </a:xfrm>
          <a:prstGeom prst="rect">
            <a:avLst/>
          </a:prstGeom>
        </p:spPr>
      </p:pic>
      <p:sp>
        <p:nvSpPr>
          <p:cNvPr id="7" name="TextBox 6">
            <a:extLst>
              <a:ext uri="{FF2B5EF4-FFF2-40B4-BE49-F238E27FC236}">
                <a16:creationId xmlns:a16="http://schemas.microsoft.com/office/drawing/2014/main" id="{5876428D-06C3-4572-BD9F-508D92F656F2}"/>
              </a:ext>
            </a:extLst>
          </p:cNvPr>
          <p:cNvSpPr txBox="1"/>
          <p:nvPr userDrawn="1"/>
        </p:nvSpPr>
        <p:spPr>
          <a:xfrm>
            <a:off x="4191000" y="6059720"/>
            <a:ext cx="4495800" cy="646331"/>
          </a:xfrm>
          <a:prstGeom prst="rect">
            <a:avLst/>
          </a:prstGeom>
          <a:noFill/>
        </p:spPr>
        <p:txBody>
          <a:bodyPr wrap="square" rtlCol="0">
            <a:spAutoFit/>
          </a:bodyPr>
          <a:lstStyle/>
          <a:p>
            <a:pPr algn="r"/>
            <a:r>
              <a:rPr lang="en-US" b="1" dirty="0"/>
              <a:t>Reading old Script from Norwegian Records</a:t>
            </a:r>
            <a:br>
              <a:rPr lang="en-US" dirty="0"/>
            </a:br>
            <a:r>
              <a:rPr lang="en-US" b="1" i="0" baseline="0" dirty="0">
                <a:latin typeface="Arial Nova" panose="020B0504020202020204" pitchFamily="34" charset="0"/>
              </a:rPr>
              <a:t>Fjelldalen – 6December2025 - Page </a:t>
            </a:r>
            <a:fld id="{AE7904BB-0B86-4977-A025-67C666AA1B98}" type="slidenum">
              <a:rPr lang="en-US" b="1" i="0" baseline="0" smtClean="0">
                <a:latin typeface="Arial Nova" panose="020B0504020202020204" pitchFamily="34" charset="0"/>
              </a:rPr>
              <a:pPr algn="r"/>
              <a:t>‹#›</a:t>
            </a:fld>
            <a:endParaRPr lang="en-US" b="1" i="0" baseline="0" dirty="0">
              <a:latin typeface="Arial Nova" panose="020B0504020202020204" pitchFamily="34" charset="0"/>
            </a:endParaRPr>
          </a:p>
        </p:txBody>
      </p:sp>
      <p:sp>
        <p:nvSpPr>
          <p:cNvPr id="6" name="Title 1">
            <a:extLst>
              <a:ext uri="{FF2B5EF4-FFF2-40B4-BE49-F238E27FC236}">
                <a16:creationId xmlns:a16="http://schemas.microsoft.com/office/drawing/2014/main" id="{8FE5E967-0C67-9FA1-94B3-EF5E9A900626}"/>
              </a:ext>
            </a:extLst>
          </p:cNvPr>
          <p:cNvSpPr txBox="1">
            <a:spLocks/>
          </p:cNvSpPr>
          <p:nvPr userDrawn="1"/>
        </p:nvSpPr>
        <p:spPr>
          <a:xfrm>
            <a:off x="457200" y="274638"/>
            <a:ext cx="8229600" cy="48736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39700">
              <a:schemeClr val="accent3">
                <a:satMod val="175000"/>
                <a:alpha val="40000"/>
              </a:schemeClr>
            </a:glow>
            <a:outerShdw blurRad="76200" dir="18900000" sy="23000" kx="-1200000" algn="bl" rotWithShape="0">
              <a:srgbClr val="00B0F0">
                <a:alpha val="20000"/>
              </a:srgb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t>Reading Old Script</a:t>
            </a:r>
          </a:p>
        </p:txBody>
      </p:sp>
    </p:spTree>
    <p:extLst>
      <p:ext uri="{BB962C8B-B14F-4D97-AF65-F5344CB8AC3E}">
        <p14:creationId xmlns:p14="http://schemas.microsoft.com/office/powerpoint/2010/main" val="26695321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8E71F6-9695-4CCC-B713-D4822EB0B280}" type="datetime1">
              <a:rPr lang="en-US" smtClean="0"/>
              <a:t>11/30/2025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Using the Digitalarkivet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3391E-2BCD-49A0-87E2-364CAD68A841}" type="slidenum">
              <a:rPr lang="en-US" smtClean="0"/>
              <a:t>‹#›</a:t>
            </a:fld>
            <a:endParaRPr lang="en-US"/>
          </a:p>
        </p:txBody>
      </p:sp>
    </p:spTree>
    <p:extLst>
      <p:ext uri="{BB962C8B-B14F-4D97-AF65-F5344CB8AC3E}">
        <p14:creationId xmlns:p14="http://schemas.microsoft.com/office/powerpoint/2010/main" val="1836571512"/>
      </p:ext>
    </p:extLst>
  </p:cSld>
  <p:clrMap bg1="lt1" tx1="dk1" bg2="lt2" tx2="dk2" accent1="accent1" accent2="accent2" accent3="accent3" accent4="accent4" accent5="accent5" accent6="accent6" hlink="hlink" folHlink="folHlink"/>
  <p:sldLayoutIdLst>
    <p:sldLayoutId id="2147483649" r:id="rId1"/>
    <p:sldLayoutId id="2147483709" r:id="rId2"/>
    <p:sldLayoutId id="2147483650" r:id="rId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urn.digitalarkivet.no/URN:NBN:no-a1450-kb20070110660397.jpg" TargetMode="External"/><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urn.digitalarkivet.no/URN:NBN:no-a1450-kb20070119310111.jp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urn.digitalarkivet.no/URN:NBN:no-a1450-kb20070513090130.jpg" TargetMode="External"/><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urn.digitalarkivet.no/URN:NBN:no-a1450-kb20070512950185.jp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hyperlink" Target="https://urn.digitalarkivet.no/URN:NBN:no-a1450-kb20070104610224.jpg" TargetMode="External"/><Relationship Id="rId4" Type="http://schemas.openxmlformats.org/officeDocument/2006/relationships/hyperlink" Target="https://urn.digitalarkivet.no/URN:NBN:no-a1450-kb20070314650185.jp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urn.digitalarkivet.no/URN:NBN:no-a1450-kb20071108630225.jp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s://urn.digitalarkivet.no/URN:NBN:no-a1450-kb20071108630225.jpg"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urn.digitalarkivet.no/URN:NBN:no-a1450-kb20070110660609.jpg" TargetMode="External"/><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urn.digitalarkivet.no/URN:NBN:no-a1450-kb20070512960533.jp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urn.digitalarkivet.no/URN:NBN:no-a1450-kb20070512960116.jpg" TargetMode="External"/><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urn.digitalarkivet.no/URN:NBN:no-a1450-kb20070512940657.jp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urn.digitalarkivet.no/URN:NBN:no-a1450-kb20060217020303.jpg"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urn.digitalarkivet.no/URN:NBN:no-a1450-kb20060217020303.jpg"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urn.digitalarkivet.no/URN:NBN:no-a1450-kb20070110660616.jpg" TargetMode="External"/><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urn.digitalarkivet.no/URN:NBN:no-a1450-kb20070110650544.jpg" TargetMode="External"/><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urn.digitalarkivet.no/URN:NBN:no-a1450-kb20070512950289.jpg" TargetMode="External"/><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s://urn.digitalarkivet.no/URN:NBN:no-a1450-kb20070512940483.jp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urn.digitalarkivet.no/URN:NBN:no-a1450-kb20070111640258.jpg"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urn.digitalarkivet.no/URN:NBN:no-a1450-kb20060217020260.jpg"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urn.digitalarkivet.no/URN:NBN:no-a1450-kb20070110660068.jpg" TargetMode="External"/><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urn.digitalarkivet.no/URN:NBN:no-a1450-kb20070512980020.jpg"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urn.digitalarkivet.no/URN:NBN:no-a1450-kb20070603320607.jpg"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hyperlink" Target="https://urn.digitalarkivet.no/URN:NBN:no-a1450-kb20070314660036.jpg"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8" Type="http://schemas.openxmlformats.org/officeDocument/2006/relationships/hyperlink" Target="https://germanologyunlocked.com/german-church-record-vocabulary-important-words/#:~:text=German%20Church%20Record%20Vocabulary%3A%20The%20Most%20Important%20Words,%20%20Geburt%20%2028%20more%20rows%20" TargetMode="External"/><Relationship Id="rId3" Type="http://schemas.openxmlformats.org/officeDocument/2006/relationships/hyperlink" Target="http://www.hist.uib.no/gotisk/gotiskalfa.htm" TargetMode="External"/><Relationship Id="rId7" Type="http://schemas.openxmlformats.org/officeDocument/2006/relationships/hyperlink" Target="https://trinitatis.no/"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www.innherred.net/genealogi/latin.htm" TargetMode="External"/><Relationship Id="rId5" Type="http://schemas.openxmlformats.org/officeDocument/2006/relationships/hyperlink" Target="https://www.nb.no/items/c819c0984271b0f7b194632d130733d2;page=0;searchText=ordbok%20for%20slektsforskere?page=0" TargetMode="External"/><Relationship Id="rId4" Type="http://schemas.openxmlformats.org/officeDocument/2006/relationships/hyperlink" Target="https://m.apkpure.com/gotisk-h%C3%A5ndskrift/no.vangenplotz.gotisk/download?from=details"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file:///\\localhost\C$\users\tony\OneDrive\Documents\Genealogy%20Docs\The%20Master%20Genealogist\Projects\TMG7%20Walz%20Hjelmstad\Genealogy%20Documents\Norwegian%20Documents\Death%20Berte%20Erichsdatter%201783.pdf" TargetMode="External"/><Relationship Id="rId13" Type="http://schemas.openxmlformats.org/officeDocument/2006/relationships/hyperlink" Target="file:///\\localhost\C$\users\tony\OneDrive\Documents\Genealogy%20Docs\The%20Master%20Genealogist\Projects\TMG7%20Walz%20Hjelmstad\Genealogy%20Documents\US%20Documents\Marriage%20Certificate%20Joseph%20Flottemesch%20Catharine%20Marie%20Anna%20Wormann%201857.pdf" TargetMode="External"/><Relationship Id="rId3" Type="http://schemas.openxmlformats.org/officeDocument/2006/relationships/hyperlink" Target="file:///\\localhost\C$\users\tony\OneDrive\Documents\Genealogy%20Docs\The%20Master%20Genealogist\Projects\TMG7%20Walz%20Hjelmstad\Teris%20To%20Be%20Dealt%20With\Teris%20Norwegian%20Documents\Birth%20Anne%20Larsdatter%201820.pdf" TargetMode="External"/><Relationship Id="rId7" Type="http://schemas.openxmlformats.org/officeDocument/2006/relationships/hyperlink" Target="file:///\\localhost\C$\users\tony\OneDrive\Documents\Genealogy%20Docs\The%20Master%20Genealogist\Projects\TMG7%20Walz%20Hjelmstad\Teris%20To%20Be%20Dealt%20With\Teris%20Norwegian%20Documents\Death%20Peder%20Andersen%201828.pdf" TargetMode="External"/><Relationship Id="rId12" Type="http://schemas.openxmlformats.org/officeDocument/2006/relationships/hyperlink" Target="file:///\\localhost\C$\users\tony\OneDrive\Documents\Genealogy%20Docs\The%20Master%20Genealogist\Projects\TMG7%20Walz%20Hjelmstad\Genealogy%20Documents\Norwegian%20Documents\Marriage%20Ole%20Jensen%20Holter%20and%20Marie%20Bendeke%20Jochumsdatter%201696.pdf" TargetMode="External"/><Relationship Id="rId2" Type="http://schemas.openxmlformats.org/officeDocument/2006/relationships/hyperlink" Target="file:///\\localhost\C$\users\tony\OneDrive\Documents\Genealogy%20Docs\The%20Master%20Genealogist\Projects\TMG7%20Walz%20Hjelmstad\Teris%20To%20Be%20Dealt%20With\Teris%20Norwegian%20Documents\Birth%20Martha%20Hansdatter%201841.pdf" TargetMode="External"/><Relationship Id="rId1" Type="http://schemas.openxmlformats.org/officeDocument/2006/relationships/slideLayout" Target="../slideLayouts/slideLayout3.xml"/><Relationship Id="rId6" Type="http://schemas.openxmlformats.org/officeDocument/2006/relationships/hyperlink" Target="file:///\\localhost\C$\users\tony\OneDrive\Documents\Genealogy%20Docs\The%20Master%20Genealogist\Projects\TMG7%20Walz%20Hjelmstad\Teris%20To%20Be%20Dealt%20With\Teris%20Norwegian%20Documents\Confirmation%20Hemming%20Larsen%201787.pdf" TargetMode="External"/><Relationship Id="rId11" Type="http://schemas.openxmlformats.org/officeDocument/2006/relationships/hyperlink" Target="file:///\\localhost\C$\users\tony\OneDrive\Documents\Genealogy%20Docs\The%20Master%20Genealogist\Projects\TMG7%20Walz%20Hjelmstad\Teris%20To%20Be%20Dealt%20With\Teris%20Norwegian%20Documents\Marriage%20Mons%20Eriksen%20Brita%20Christoffersdatter%201771.pdf" TargetMode="External"/><Relationship Id="rId5" Type="http://schemas.openxmlformats.org/officeDocument/2006/relationships/hyperlink" Target="file:///\\localhost\C$\users\tony\OneDrive\Documents\Genealogy%20Docs\The%20Master%20Genealogist\Projects\TMG7%20Walz%20Hjelmstad\Teris%20To%20Be%20Dealt%20With\Teris%20Norwegian%20Documents\Confirmation%20Sivert%20Knudsen%201861.pdf" TargetMode="External"/><Relationship Id="rId10" Type="http://schemas.openxmlformats.org/officeDocument/2006/relationships/hyperlink" Target="file:///\\localhost\C$\users\tony\OneDrive\Documents\Genealogy%20Docs\The%20Master%20Genealogist\Projects\TMG7%20Walz%20Hjelmstad\Genealogy%20Documents\Norwegian%20Documents\Marriage%20Arne%20Larsen%20Inger%20Mortensdatter%201806.pdf" TargetMode="External"/><Relationship Id="rId4" Type="http://schemas.openxmlformats.org/officeDocument/2006/relationships/hyperlink" Target="file:///\\localhost\C$\users\tony\OneDrive\Documents\Genealogy%20Docs\The%20Master%20Genealogist\Projects\TMG7%20Walz%20Hjelmstad\Teris%20To%20Be%20Dealt%20With\Teris%20Norwegian%20Documents\Birth%20Peder%20Andersen%201768.pdf" TargetMode="External"/><Relationship Id="rId9" Type="http://schemas.openxmlformats.org/officeDocument/2006/relationships/hyperlink" Target="file:///\\localhost\C$\users\tony\OneDrive\Documents\Genealogy%20Docs\The%20Master%20Genealogist\Projects\TMG7%20Walz%20Hjelmstad\Teris%20To%20Be%20Dealt%20With\Teris%20Norwegian%20Documents\Marriage%20Anders%20Bentsen%20and%20Anne%20Larsdatter%201851.pdf"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nb.no/"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715B-ED44-4603-BBC0-51FFA7AB7D5E}"/>
              </a:ext>
            </a:extLst>
          </p:cNvPr>
          <p:cNvSpPr>
            <a:spLocks noGrp="1"/>
          </p:cNvSpPr>
          <p:nvPr>
            <p:ph type="ctrTitle"/>
          </p:nvPr>
        </p:nvSpPr>
        <p:spPr>
          <a:xfrm>
            <a:off x="685800" y="1219200"/>
            <a:ext cx="7772400" cy="3352800"/>
          </a:xfrm>
        </p:spPr>
        <p:txBody>
          <a:bodyPr>
            <a:normAutofit/>
          </a:bodyPr>
          <a:lstStyle/>
          <a:p>
            <a:r>
              <a:rPr lang="en-US" dirty="0"/>
              <a:t>Reading old Script from Norwegian Records</a:t>
            </a:r>
            <a:br>
              <a:rPr lang="en-US" dirty="0"/>
            </a:br>
            <a:r>
              <a:rPr lang="en-US" dirty="0"/>
              <a:t>Practicum</a:t>
            </a:r>
            <a:br>
              <a:rPr lang="en-US" dirty="0"/>
            </a:br>
            <a:r>
              <a:rPr lang="en-US" dirty="0"/>
              <a:t>6December2025</a:t>
            </a:r>
            <a:br>
              <a:rPr lang="en-US" dirty="0"/>
            </a:br>
            <a:r>
              <a:rPr lang="en-US" sz="2700" dirty="0"/>
              <a:t>Updated </a:t>
            </a:r>
            <a:fld id="{8437C22C-87CE-4669-A2C4-B162799DE5D9}" type="datetime8">
              <a:rPr lang="en-US" sz="2700" smtClean="0"/>
              <a:t>11/30/2025 2:09 PM</a:t>
            </a:fld>
            <a:endParaRPr lang="en-US" sz="2700" dirty="0"/>
          </a:p>
        </p:txBody>
      </p:sp>
    </p:spTree>
    <p:extLst>
      <p:ext uri="{BB962C8B-B14F-4D97-AF65-F5344CB8AC3E}">
        <p14:creationId xmlns:p14="http://schemas.microsoft.com/office/powerpoint/2010/main" val="1607300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lnSpcReduction="10000"/>
          </a:bodyPr>
          <a:lstStyle/>
          <a:p>
            <a:r>
              <a:rPr lang="en-US" sz="2800" dirty="0"/>
              <a:t>The general format is shown below.</a:t>
            </a:r>
          </a:p>
          <a:p>
            <a:endParaRPr lang="en-US" sz="2800" dirty="0"/>
          </a:p>
          <a:p>
            <a:endParaRPr lang="en-US" sz="2800" dirty="0"/>
          </a:p>
          <a:p>
            <a:endParaRPr lang="en-US" sz="2800" dirty="0"/>
          </a:p>
          <a:p>
            <a:endParaRPr lang="en-US" sz="2800" dirty="0"/>
          </a:p>
          <a:p>
            <a:r>
              <a:rPr lang="en-US" sz="2800" dirty="0"/>
              <a:t>But remember, as you go earlier, not all columns are included.</a:t>
            </a:r>
          </a:p>
          <a:p>
            <a:r>
              <a:rPr lang="en-US" sz="2800" dirty="0"/>
              <a:t>Also, as you go earlier, often the father’s and maybe the mothers name will be first.</a:t>
            </a:r>
          </a:p>
          <a:p>
            <a:r>
              <a:rPr lang="en-US" sz="2800" dirty="0"/>
              <a:t>If you are lucky, the baptized name will be underlined.</a:t>
            </a:r>
          </a:p>
        </p:txBody>
      </p:sp>
      <p:pic>
        <p:nvPicPr>
          <p:cNvPr id="5" name="Picture 4">
            <a:extLst>
              <a:ext uri="{FF2B5EF4-FFF2-40B4-BE49-F238E27FC236}">
                <a16:creationId xmlns:a16="http://schemas.microsoft.com/office/drawing/2014/main" id="{4195A1C1-719D-AAA6-74AB-B9E3E2CD1286}"/>
              </a:ext>
            </a:extLst>
          </p:cNvPr>
          <p:cNvPicPr>
            <a:picLocks noChangeAspect="1"/>
          </p:cNvPicPr>
          <p:nvPr/>
        </p:nvPicPr>
        <p:blipFill>
          <a:blip r:embed="rId3"/>
          <a:stretch>
            <a:fillRect/>
          </a:stretch>
        </p:blipFill>
        <p:spPr>
          <a:xfrm>
            <a:off x="228600" y="1315273"/>
            <a:ext cx="8767763" cy="1798515"/>
          </a:xfrm>
          <a:prstGeom prst="rect">
            <a:avLst/>
          </a:prstGeom>
        </p:spPr>
      </p:pic>
    </p:spTree>
    <p:extLst>
      <p:ext uri="{BB962C8B-B14F-4D97-AF65-F5344CB8AC3E}">
        <p14:creationId xmlns:p14="http://schemas.microsoft.com/office/powerpoint/2010/main" val="3904846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fontScale="92500" lnSpcReduction="10000"/>
          </a:bodyPr>
          <a:lstStyle/>
          <a:p>
            <a:r>
              <a:rPr lang="en-US" sz="2600" dirty="0"/>
              <a:t>In most cases where columns are not used, the Father’s name will come first.  Sometimes it will start with the Father’s and the Mother’s names, and even their residence and/or occupation.</a:t>
            </a:r>
          </a:p>
          <a:p>
            <a:r>
              <a:rPr lang="en-US" sz="2600" dirty="0"/>
              <a:t>The key words to look for - </a:t>
            </a:r>
            <a:r>
              <a:rPr lang="en-US" sz="2600" dirty="0" err="1"/>
              <a:t>Døbte</a:t>
            </a:r>
            <a:r>
              <a:rPr lang="en-US" sz="2600" dirty="0"/>
              <a:t> (baptized) or </a:t>
            </a:r>
            <a:r>
              <a:rPr lang="en-US" sz="2600" dirty="0" err="1"/>
              <a:t>Fødte</a:t>
            </a:r>
            <a:r>
              <a:rPr lang="en-US" sz="2600" dirty="0"/>
              <a:t> (born) indicate a baptism.</a:t>
            </a:r>
          </a:p>
          <a:p>
            <a:r>
              <a:rPr lang="en-US" sz="2600" dirty="0"/>
              <a:t>In most cases where columns are not used, you </a:t>
            </a:r>
          </a:p>
          <a:p>
            <a:pPr marL="800100" lvl="2" indent="0">
              <a:buNone/>
            </a:pPr>
            <a:r>
              <a:rPr lang="en-US" sz="2600" dirty="0"/>
              <a:t>will want to find “B:”  or a “nom:”.  </a:t>
            </a:r>
          </a:p>
          <a:p>
            <a:pPr marL="800100" lvl="2" indent="0">
              <a:buNone/>
            </a:pPr>
            <a:r>
              <a:rPr lang="en-US" sz="2600" dirty="0"/>
              <a:t>This will precede the baptized first name.</a:t>
            </a:r>
          </a:p>
          <a:p>
            <a:r>
              <a:rPr lang="en-US" sz="2600" dirty="0"/>
              <a:t>The last name will be the father’s first name </a:t>
            </a:r>
          </a:p>
          <a:p>
            <a:pPr marL="800100" lvl="2" indent="0">
              <a:buNone/>
            </a:pPr>
            <a:r>
              <a:rPr lang="en-US" sz="2600" dirty="0"/>
              <a:t>followed by </a:t>
            </a:r>
            <a:r>
              <a:rPr lang="en-US" sz="2600" dirty="0" err="1"/>
              <a:t>sen</a:t>
            </a:r>
            <a:r>
              <a:rPr lang="en-US" sz="2600" dirty="0"/>
              <a:t> or </a:t>
            </a:r>
            <a:r>
              <a:rPr lang="en-US" sz="2600" dirty="0" err="1"/>
              <a:t>datter</a:t>
            </a:r>
            <a:r>
              <a:rPr lang="en-US" sz="2600" dirty="0"/>
              <a:t>.</a:t>
            </a:r>
          </a:p>
          <a:p>
            <a:r>
              <a:rPr lang="en-US" sz="2600" dirty="0"/>
              <a:t>The last name will be the father’s first name followed by </a:t>
            </a:r>
            <a:r>
              <a:rPr lang="en-US" sz="2600" dirty="0" err="1"/>
              <a:t>sen</a:t>
            </a:r>
            <a:r>
              <a:rPr lang="en-US" sz="2600" dirty="0"/>
              <a:t> or </a:t>
            </a:r>
            <a:r>
              <a:rPr lang="en-US" sz="2600" dirty="0" err="1"/>
              <a:t>datter</a:t>
            </a:r>
            <a:r>
              <a:rPr lang="en-US" sz="2600" dirty="0"/>
              <a:t>.</a:t>
            </a:r>
          </a:p>
          <a:p>
            <a:endParaRPr lang="en-US" sz="2800" dirty="0"/>
          </a:p>
        </p:txBody>
      </p:sp>
      <p:pic>
        <p:nvPicPr>
          <p:cNvPr id="4" name="Picture 3">
            <a:extLst>
              <a:ext uri="{FF2B5EF4-FFF2-40B4-BE49-F238E27FC236}">
                <a16:creationId xmlns:a16="http://schemas.microsoft.com/office/drawing/2014/main" id="{141B257A-8B3E-7D61-96EE-FB05B27DC15E}"/>
              </a:ext>
            </a:extLst>
          </p:cNvPr>
          <p:cNvPicPr>
            <a:picLocks noChangeAspect="1"/>
          </p:cNvPicPr>
          <p:nvPr/>
        </p:nvPicPr>
        <p:blipFill>
          <a:blip r:embed="rId3"/>
          <a:stretch>
            <a:fillRect/>
          </a:stretch>
        </p:blipFill>
        <p:spPr>
          <a:xfrm>
            <a:off x="7821723" y="2819400"/>
            <a:ext cx="1322277" cy="997718"/>
          </a:xfrm>
          <a:prstGeom prst="rect">
            <a:avLst/>
          </a:prstGeom>
        </p:spPr>
      </p:pic>
      <p:pic>
        <p:nvPicPr>
          <p:cNvPr id="6" name="Picture 5">
            <a:extLst>
              <a:ext uri="{FF2B5EF4-FFF2-40B4-BE49-F238E27FC236}">
                <a16:creationId xmlns:a16="http://schemas.microsoft.com/office/drawing/2014/main" id="{461E27D5-785D-B1F1-7226-F4EAEEC56CEF}"/>
              </a:ext>
            </a:extLst>
          </p:cNvPr>
          <p:cNvPicPr>
            <a:picLocks noChangeAspect="1"/>
          </p:cNvPicPr>
          <p:nvPr/>
        </p:nvPicPr>
        <p:blipFill>
          <a:blip r:embed="rId4"/>
          <a:stretch>
            <a:fillRect/>
          </a:stretch>
        </p:blipFill>
        <p:spPr>
          <a:xfrm>
            <a:off x="7260653" y="4038600"/>
            <a:ext cx="1883347" cy="762307"/>
          </a:xfrm>
          <a:prstGeom prst="rect">
            <a:avLst/>
          </a:prstGeom>
        </p:spPr>
      </p:pic>
    </p:spTree>
    <p:extLst>
      <p:ext uri="{BB962C8B-B14F-4D97-AF65-F5344CB8AC3E}">
        <p14:creationId xmlns:p14="http://schemas.microsoft.com/office/powerpoint/2010/main" val="1045139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Examples – Anton Hanssen, 1882 </a:t>
            </a:r>
            <a:r>
              <a:rPr lang="en-US" dirty="0">
                <a:hlinkClick r:id="rId3"/>
              </a:rPr>
              <a:t>Link</a:t>
            </a:r>
            <a:endParaRPr lang="en-US" dirty="0"/>
          </a:p>
          <a:p>
            <a:endParaRPr lang="en-US" dirty="0"/>
          </a:p>
          <a:p>
            <a:endParaRPr lang="en-US" dirty="0"/>
          </a:p>
          <a:p>
            <a:endParaRPr lang="en-US" dirty="0"/>
          </a:p>
          <a:p>
            <a:endParaRPr lang="en-US" dirty="0"/>
          </a:p>
          <a:p>
            <a:r>
              <a:rPr lang="en-US" dirty="0"/>
              <a:t>Example – Maria </a:t>
            </a:r>
            <a:r>
              <a:rPr lang="en-US" dirty="0" err="1"/>
              <a:t>Jensdatter</a:t>
            </a:r>
            <a:r>
              <a:rPr lang="en-US" dirty="0"/>
              <a:t> 1852 </a:t>
            </a:r>
            <a:r>
              <a:rPr lang="en-US" dirty="0">
                <a:hlinkClick r:id="rId4"/>
              </a:rPr>
              <a:t>Link</a:t>
            </a:r>
            <a:endParaRPr lang="en-US" dirty="0"/>
          </a:p>
          <a:p>
            <a:endParaRPr lang="en-US" dirty="0"/>
          </a:p>
          <a:p>
            <a:endParaRPr lang="en-US" dirty="0"/>
          </a:p>
        </p:txBody>
      </p:sp>
      <p:pic>
        <p:nvPicPr>
          <p:cNvPr id="5" name="Picture 4">
            <a:extLst>
              <a:ext uri="{FF2B5EF4-FFF2-40B4-BE49-F238E27FC236}">
                <a16:creationId xmlns:a16="http://schemas.microsoft.com/office/drawing/2014/main" id="{2D3828EF-8CB0-B351-12AC-E53AA89D88EA}"/>
              </a:ext>
            </a:extLst>
          </p:cNvPr>
          <p:cNvPicPr>
            <a:picLocks noChangeAspect="1"/>
          </p:cNvPicPr>
          <p:nvPr/>
        </p:nvPicPr>
        <p:blipFill>
          <a:blip r:embed="rId5"/>
          <a:stretch>
            <a:fillRect/>
          </a:stretch>
        </p:blipFill>
        <p:spPr>
          <a:xfrm>
            <a:off x="26893" y="1295400"/>
            <a:ext cx="4630430" cy="2357438"/>
          </a:xfrm>
          <a:prstGeom prst="rect">
            <a:avLst/>
          </a:prstGeom>
        </p:spPr>
      </p:pic>
      <p:pic>
        <p:nvPicPr>
          <p:cNvPr id="7" name="Picture 6">
            <a:extLst>
              <a:ext uri="{FF2B5EF4-FFF2-40B4-BE49-F238E27FC236}">
                <a16:creationId xmlns:a16="http://schemas.microsoft.com/office/drawing/2014/main" id="{4F11BA7A-9D81-BAAB-094E-7806BDC6942D}"/>
              </a:ext>
            </a:extLst>
          </p:cNvPr>
          <p:cNvPicPr>
            <a:picLocks noChangeAspect="1"/>
          </p:cNvPicPr>
          <p:nvPr/>
        </p:nvPicPr>
        <p:blipFill>
          <a:blip r:embed="rId6"/>
          <a:stretch>
            <a:fillRect/>
          </a:stretch>
        </p:blipFill>
        <p:spPr>
          <a:xfrm>
            <a:off x="4657323" y="1295400"/>
            <a:ext cx="4502897" cy="2357437"/>
          </a:xfrm>
          <a:prstGeom prst="rect">
            <a:avLst/>
          </a:prstGeom>
        </p:spPr>
      </p:pic>
      <p:pic>
        <p:nvPicPr>
          <p:cNvPr id="4" name="Picture 3">
            <a:extLst>
              <a:ext uri="{FF2B5EF4-FFF2-40B4-BE49-F238E27FC236}">
                <a16:creationId xmlns:a16="http://schemas.microsoft.com/office/drawing/2014/main" id="{912F4D53-9529-90F9-CF6D-1B3E45C53B89}"/>
              </a:ext>
            </a:extLst>
          </p:cNvPr>
          <p:cNvPicPr>
            <a:picLocks noChangeAspect="1"/>
          </p:cNvPicPr>
          <p:nvPr/>
        </p:nvPicPr>
        <p:blipFill>
          <a:blip r:embed="rId7"/>
          <a:stretch>
            <a:fillRect/>
          </a:stretch>
        </p:blipFill>
        <p:spPr>
          <a:xfrm>
            <a:off x="26893" y="4267200"/>
            <a:ext cx="9144000" cy="1106728"/>
          </a:xfrm>
          <a:prstGeom prst="rect">
            <a:avLst/>
          </a:prstGeom>
        </p:spPr>
      </p:pic>
      <p:pic>
        <p:nvPicPr>
          <p:cNvPr id="6" name="Picture 5">
            <a:extLst>
              <a:ext uri="{FF2B5EF4-FFF2-40B4-BE49-F238E27FC236}">
                <a16:creationId xmlns:a16="http://schemas.microsoft.com/office/drawing/2014/main" id="{3C4AB178-FC0B-2DF9-0AD9-0EF05DF63FDD}"/>
              </a:ext>
            </a:extLst>
          </p:cNvPr>
          <p:cNvPicPr>
            <a:picLocks noChangeAspect="1"/>
          </p:cNvPicPr>
          <p:nvPr/>
        </p:nvPicPr>
        <p:blipFill>
          <a:blip r:embed="rId8"/>
          <a:stretch>
            <a:fillRect/>
          </a:stretch>
        </p:blipFill>
        <p:spPr>
          <a:xfrm>
            <a:off x="26893" y="5105400"/>
            <a:ext cx="9144000" cy="599717"/>
          </a:xfrm>
          <a:prstGeom prst="rect">
            <a:avLst/>
          </a:prstGeom>
        </p:spPr>
      </p:pic>
    </p:spTree>
    <p:extLst>
      <p:ext uri="{BB962C8B-B14F-4D97-AF65-F5344CB8AC3E}">
        <p14:creationId xmlns:p14="http://schemas.microsoft.com/office/powerpoint/2010/main" val="921931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Example - Amund Eriksen 1801 </a:t>
            </a:r>
            <a:r>
              <a:rPr lang="en-US" dirty="0">
                <a:hlinkClick r:id="rId3"/>
              </a:rPr>
              <a:t>Link</a:t>
            </a:r>
            <a:endParaRPr lang="en-US" dirty="0"/>
          </a:p>
          <a:p>
            <a:endParaRPr lang="en-US" dirty="0"/>
          </a:p>
          <a:p>
            <a:endParaRPr lang="en-US" dirty="0"/>
          </a:p>
          <a:p>
            <a:endParaRPr lang="en-US" dirty="0"/>
          </a:p>
          <a:p>
            <a:endParaRPr lang="en-US" dirty="0"/>
          </a:p>
          <a:p>
            <a:r>
              <a:rPr lang="en-US" dirty="0"/>
              <a:t>Example – Anders </a:t>
            </a:r>
            <a:r>
              <a:rPr lang="en-US" dirty="0" err="1"/>
              <a:t>Nilson</a:t>
            </a:r>
            <a:r>
              <a:rPr lang="en-US" dirty="0"/>
              <a:t> 1787  </a:t>
            </a:r>
            <a:r>
              <a:rPr lang="en-US" dirty="0">
                <a:hlinkClick r:id="rId4"/>
              </a:rPr>
              <a:t>Link</a:t>
            </a:r>
            <a:endParaRPr lang="en-US" dirty="0"/>
          </a:p>
          <a:p>
            <a:endParaRPr lang="en-US" dirty="0"/>
          </a:p>
        </p:txBody>
      </p:sp>
      <p:pic>
        <p:nvPicPr>
          <p:cNvPr id="11" name="Picture 10">
            <a:extLst>
              <a:ext uri="{FF2B5EF4-FFF2-40B4-BE49-F238E27FC236}">
                <a16:creationId xmlns:a16="http://schemas.microsoft.com/office/drawing/2014/main" id="{0854FA17-2A36-EA85-71BD-D173BC478A01}"/>
              </a:ext>
            </a:extLst>
          </p:cNvPr>
          <p:cNvPicPr>
            <a:picLocks noChangeAspect="1"/>
          </p:cNvPicPr>
          <p:nvPr/>
        </p:nvPicPr>
        <p:blipFill>
          <a:blip r:embed="rId5"/>
          <a:stretch>
            <a:fillRect/>
          </a:stretch>
        </p:blipFill>
        <p:spPr>
          <a:xfrm>
            <a:off x="32273" y="1371600"/>
            <a:ext cx="9035527" cy="857710"/>
          </a:xfrm>
          <a:prstGeom prst="rect">
            <a:avLst/>
          </a:prstGeom>
        </p:spPr>
      </p:pic>
      <p:pic>
        <p:nvPicPr>
          <p:cNvPr id="13" name="Picture 12">
            <a:extLst>
              <a:ext uri="{FF2B5EF4-FFF2-40B4-BE49-F238E27FC236}">
                <a16:creationId xmlns:a16="http://schemas.microsoft.com/office/drawing/2014/main" id="{06EB156C-BC19-8512-CE58-CC2127A51238}"/>
              </a:ext>
            </a:extLst>
          </p:cNvPr>
          <p:cNvPicPr>
            <a:picLocks noChangeAspect="1"/>
          </p:cNvPicPr>
          <p:nvPr/>
        </p:nvPicPr>
        <p:blipFill>
          <a:blip r:embed="rId6"/>
          <a:stretch>
            <a:fillRect/>
          </a:stretch>
        </p:blipFill>
        <p:spPr>
          <a:xfrm>
            <a:off x="32273" y="2229310"/>
            <a:ext cx="9035527" cy="1264312"/>
          </a:xfrm>
          <a:prstGeom prst="rect">
            <a:avLst/>
          </a:prstGeom>
        </p:spPr>
      </p:pic>
      <p:pic>
        <p:nvPicPr>
          <p:cNvPr id="4" name="Picture 3">
            <a:extLst>
              <a:ext uri="{FF2B5EF4-FFF2-40B4-BE49-F238E27FC236}">
                <a16:creationId xmlns:a16="http://schemas.microsoft.com/office/drawing/2014/main" id="{12383400-C101-8E5D-7B56-2301C9095607}"/>
              </a:ext>
            </a:extLst>
          </p:cNvPr>
          <p:cNvPicPr>
            <a:picLocks noChangeAspect="1"/>
          </p:cNvPicPr>
          <p:nvPr/>
        </p:nvPicPr>
        <p:blipFill>
          <a:blip r:embed="rId7"/>
          <a:stretch>
            <a:fillRect/>
          </a:stretch>
        </p:blipFill>
        <p:spPr>
          <a:xfrm>
            <a:off x="31955" y="4419600"/>
            <a:ext cx="9144000" cy="1299237"/>
          </a:xfrm>
          <a:prstGeom prst="rect">
            <a:avLst/>
          </a:prstGeom>
        </p:spPr>
      </p:pic>
    </p:spTree>
    <p:extLst>
      <p:ext uri="{BB962C8B-B14F-4D97-AF65-F5344CB8AC3E}">
        <p14:creationId xmlns:p14="http://schemas.microsoft.com/office/powerpoint/2010/main" val="2309785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3FA2EA-5E99-6678-9C02-4488F3E7FD6C}"/>
              </a:ext>
            </a:extLst>
          </p:cNvPr>
          <p:cNvPicPr>
            <a:picLocks noChangeAspect="1"/>
          </p:cNvPicPr>
          <p:nvPr/>
        </p:nvPicPr>
        <p:blipFill>
          <a:blip r:embed="rId3"/>
          <a:stretch>
            <a:fillRect/>
          </a:stretch>
        </p:blipFill>
        <p:spPr>
          <a:xfrm>
            <a:off x="636639" y="2211022"/>
            <a:ext cx="8077200" cy="1428750"/>
          </a:xfrm>
          <a:prstGeom prst="rect">
            <a:avLst/>
          </a:prstGeom>
        </p:spPr>
      </p:pic>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Example – Anders Olsen 1761	</a:t>
            </a:r>
            <a:r>
              <a:rPr lang="en-US" dirty="0">
                <a:hlinkClick r:id="rId4"/>
              </a:rPr>
              <a:t>Link</a:t>
            </a:r>
            <a:endParaRPr lang="en-US" dirty="0"/>
          </a:p>
          <a:p>
            <a:endParaRPr lang="en-US" dirty="0"/>
          </a:p>
          <a:p>
            <a:endParaRPr lang="en-US" dirty="0"/>
          </a:p>
          <a:p>
            <a:endParaRPr lang="en-US" dirty="0"/>
          </a:p>
          <a:p>
            <a:endParaRPr lang="en-US" dirty="0"/>
          </a:p>
          <a:p>
            <a:r>
              <a:rPr lang="en-US" dirty="0"/>
              <a:t>Example – Christopher </a:t>
            </a:r>
            <a:r>
              <a:rPr lang="en-US" dirty="0" err="1"/>
              <a:t>Monsen</a:t>
            </a:r>
            <a:r>
              <a:rPr lang="en-US" dirty="0"/>
              <a:t> – 1774 </a:t>
            </a:r>
            <a:r>
              <a:rPr lang="en-US" dirty="0">
                <a:hlinkClick r:id="rId5"/>
              </a:rPr>
              <a:t>Link</a:t>
            </a:r>
            <a:endParaRPr lang="en-US" dirty="0"/>
          </a:p>
          <a:p>
            <a:endParaRPr lang="en-US" dirty="0"/>
          </a:p>
        </p:txBody>
      </p:sp>
      <p:pic>
        <p:nvPicPr>
          <p:cNvPr id="7" name="Picture 6">
            <a:extLst>
              <a:ext uri="{FF2B5EF4-FFF2-40B4-BE49-F238E27FC236}">
                <a16:creationId xmlns:a16="http://schemas.microsoft.com/office/drawing/2014/main" id="{D4256FE5-203C-9BF5-8767-2CCAAF5F6E02}"/>
              </a:ext>
            </a:extLst>
          </p:cNvPr>
          <p:cNvPicPr>
            <a:picLocks noChangeAspect="1"/>
          </p:cNvPicPr>
          <p:nvPr/>
        </p:nvPicPr>
        <p:blipFill>
          <a:blip r:embed="rId6"/>
          <a:stretch>
            <a:fillRect/>
          </a:stretch>
        </p:blipFill>
        <p:spPr>
          <a:xfrm>
            <a:off x="589014" y="1208356"/>
            <a:ext cx="8020050" cy="1143000"/>
          </a:xfrm>
          <a:prstGeom prst="rect">
            <a:avLst/>
          </a:prstGeom>
        </p:spPr>
      </p:pic>
      <p:pic>
        <p:nvPicPr>
          <p:cNvPr id="4" name="Picture 3">
            <a:extLst>
              <a:ext uri="{FF2B5EF4-FFF2-40B4-BE49-F238E27FC236}">
                <a16:creationId xmlns:a16="http://schemas.microsoft.com/office/drawing/2014/main" id="{A69A7F31-12F4-2B70-60E5-E283210E1282}"/>
              </a:ext>
            </a:extLst>
          </p:cNvPr>
          <p:cNvPicPr>
            <a:picLocks noChangeAspect="1"/>
          </p:cNvPicPr>
          <p:nvPr/>
        </p:nvPicPr>
        <p:blipFill>
          <a:blip r:embed="rId7"/>
          <a:stretch>
            <a:fillRect/>
          </a:stretch>
        </p:blipFill>
        <p:spPr>
          <a:xfrm>
            <a:off x="501445" y="4114800"/>
            <a:ext cx="8283678" cy="526801"/>
          </a:xfrm>
          <a:prstGeom prst="rect">
            <a:avLst/>
          </a:prstGeom>
        </p:spPr>
      </p:pic>
      <p:pic>
        <p:nvPicPr>
          <p:cNvPr id="6" name="Picture 5">
            <a:extLst>
              <a:ext uri="{FF2B5EF4-FFF2-40B4-BE49-F238E27FC236}">
                <a16:creationId xmlns:a16="http://schemas.microsoft.com/office/drawing/2014/main" id="{4EE06779-9B06-32B9-DF20-E2B157D54FBB}"/>
              </a:ext>
            </a:extLst>
          </p:cNvPr>
          <p:cNvPicPr>
            <a:picLocks noChangeAspect="1"/>
          </p:cNvPicPr>
          <p:nvPr/>
        </p:nvPicPr>
        <p:blipFill>
          <a:blip r:embed="rId8"/>
          <a:stretch>
            <a:fillRect/>
          </a:stretch>
        </p:blipFill>
        <p:spPr>
          <a:xfrm>
            <a:off x="457200" y="4696314"/>
            <a:ext cx="8283677" cy="1388562"/>
          </a:xfrm>
          <a:prstGeom prst="rect">
            <a:avLst/>
          </a:prstGeom>
        </p:spPr>
      </p:pic>
    </p:spTree>
    <p:extLst>
      <p:ext uri="{BB962C8B-B14F-4D97-AF65-F5344CB8AC3E}">
        <p14:creationId xmlns:p14="http://schemas.microsoft.com/office/powerpoint/2010/main" val="3194575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Example – </a:t>
            </a:r>
            <a:r>
              <a:rPr lang="en-US" dirty="0" err="1"/>
              <a:t>Peder</a:t>
            </a:r>
            <a:r>
              <a:rPr lang="en-US" dirty="0"/>
              <a:t> Andersen 1768 </a:t>
            </a:r>
            <a:r>
              <a:rPr lang="en-US" dirty="0">
                <a:hlinkClick r:id="rId3"/>
              </a:rPr>
              <a:t>Link</a:t>
            </a:r>
            <a:endParaRPr lang="en-US" dirty="0"/>
          </a:p>
        </p:txBody>
      </p:sp>
      <p:pic>
        <p:nvPicPr>
          <p:cNvPr id="5" name="Picture 4">
            <a:extLst>
              <a:ext uri="{FF2B5EF4-FFF2-40B4-BE49-F238E27FC236}">
                <a16:creationId xmlns:a16="http://schemas.microsoft.com/office/drawing/2014/main" id="{E6D62CDE-1777-1A3B-3878-D6CDD732A604}"/>
              </a:ext>
            </a:extLst>
          </p:cNvPr>
          <p:cNvPicPr>
            <a:picLocks noChangeAspect="1"/>
          </p:cNvPicPr>
          <p:nvPr/>
        </p:nvPicPr>
        <p:blipFill>
          <a:blip r:embed="rId4"/>
          <a:stretch>
            <a:fillRect/>
          </a:stretch>
        </p:blipFill>
        <p:spPr>
          <a:xfrm>
            <a:off x="457200" y="1186228"/>
            <a:ext cx="8077200" cy="4890675"/>
          </a:xfrm>
          <a:prstGeom prst="rect">
            <a:avLst/>
          </a:prstGeom>
        </p:spPr>
      </p:pic>
    </p:spTree>
    <p:extLst>
      <p:ext uri="{BB962C8B-B14F-4D97-AF65-F5344CB8AC3E}">
        <p14:creationId xmlns:p14="http://schemas.microsoft.com/office/powerpoint/2010/main" val="3982145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Example – </a:t>
            </a:r>
            <a:r>
              <a:rPr lang="en-US" dirty="0" err="1"/>
              <a:t>Peder</a:t>
            </a:r>
            <a:r>
              <a:rPr lang="en-US" dirty="0"/>
              <a:t> Andersen 1768 </a:t>
            </a:r>
            <a:r>
              <a:rPr lang="en-US" dirty="0">
                <a:hlinkClick r:id="rId3"/>
              </a:rPr>
              <a:t>Link</a:t>
            </a:r>
            <a:endParaRPr lang="en-US" dirty="0"/>
          </a:p>
        </p:txBody>
      </p:sp>
      <p:pic>
        <p:nvPicPr>
          <p:cNvPr id="5" name="Picture 4">
            <a:extLst>
              <a:ext uri="{FF2B5EF4-FFF2-40B4-BE49-F238E27FC236}">
                <a16:creationId xmlns:a16="http://schemas.microsoft.com/office/drawing/2014/main" id="{EC6DDCA3-269F-5C9D-785F-E4349C2D13F9}"/>
              </a:ext>
            </a:extLst>
          </p:cNvPr>
          <p:cNvPicPr>
            <a:picLocks noChangeAspect="1"/>
          </p:cNvPicPr>
          <p:nvPr/>
        </p:nvPicPr>
        <p:blipFill>
          <a:blip r:embed="rId4"/>
          <a:stretch>
            <a:fillRect/>
          </a:stretch>
        </p:blipFill>
        <p:spPr>
          <a:xfrm>
            <a:off x="0" y="2161353"/>
            <a:ext cx="9144000" cy="2535293"/>
          </a:xfrm>
          <a:prstGeom prst="rect">
            <a:avLst/>
          </a:prstGeom>
        </p:spPr>
      </p:pic>
    </p:spTree>
    <p:extLst>
      <p:ext uri="{BB962C8B-B14F-4D97-AF65-F5344CB8AC3E}">
        <p14:creationId xmlns:p14="http://schemas.microsoft.com/office/powerpoint/2010/main" val="1395448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Marriages generally follow the same format for most eras.  However, the order can vary parish to parish.</a:t>
            </a:r>
          </a:p>
          <a:p>
            <a:r>
              <a:rPr lang="en-US" dirty="0"/>
              <a:t>Marriages usually start with the husband’s name followed by the wife’s.  </a:t>
            </a:r>
          </a:p>
          <a:p>
            <a:r>
              <a:rPr lang="en-US" dirty="0"/>
              <a:t>Sometimes parents are listed after each spouse and sometimes after both.  Parents may not be listed.</a:t>
            </a:r>
          </a:p>
          <a:p>
            <a:r>
              <a:rPr lang="en-US" dirty="0"/>
              <a:t>Ages and birthplaces are given in later records.</a:t>
            </a:r>
          </a:p>
          <a:p>
            <a:pPr marL="0" indent="0">
              <a:buNone/>
            </a:pPr>
            <a:endParaRPr lang="en-US" dirty="0"/>
          </a:p>
        </p:txBody>
      </p:sp>
    </p:spTree>
    <p:extLst>
      <p:ext uri="{BB962C8B-B14F-4D97-AF65-F5344CB8AC3E}">
        <p14:creationId xmlns:p14="http://schemas.microsoft.com/office/powerpoint/2010/main" val="363562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sz="3200" dirty="0"/>
              <a:t>The general format is shown below.</a:t>
            </a:r>
          </a:p>
          <a:p>
            <a:endParaRPr lang="en-US" sz="3200" dirty="0"/>
          </a:p>
          <a:p>
            <a:endParaRPr lang="en-US" sz="3200" dirty="0"/>
          </a:p>
          <a:p>
            <a:endParaRPr lang="en-US" sz="3200" dirty="0"/>
          </a:p>
          <a:p>
            <a:endParaRPr lang="en-US" sz="3200" dirty="0"/>
          </a:p>
          <a:p>
            <a:pPr marL="0" indent="0">
              <a:buNone/>
            </a:pPr>
            <a:endParaRPr lang="en-US" dirty="0"/>
          </a:p>
        </p:txBody>
      </p:sp>
      <p:pic>
        <p:nvPicPr>
          <p:cNvPr id="5" name="Picture 4">
            <a:extLst>
              <a:ext uri="{FF2B5EF4-FFF2-40B4-BE49-F238E27FC236}">
                <a16:creationId xmlns:a16="http://schemas.microsoft.com/office/drawing/2014/main" id="{7D9521B2-53B1-11D4-19C8-53198C6BA27E}"/>
              </a:ext>
            </a:extLst>
          </p:cNvPr>
          <p:cNvPicPr>
            <a:picLocks noChangeAspect="1"/>
          </p:cNvPicPr>
          <p:nvPr/>
        </p:nvPicPr>
        <p:blipFill>
          <a:blip r:embed="rId3"/>
          <a:stretch>
            <a:fillRect/>
          </a:stretch>
        </p:blipFill>
        <p:spPr>
          <a:xfrm>
            <a:off x="457200" y="1340389"/>
            <a:ext cx="7858125" cy="4709891"/>
          </a:xfrm>
          <a:prstGeom prst="rect">
            <a:avLst/>
          </a:prstGeom>
        </p:spPr>
      </p:pic>
    </p:spTree>
    <p:extLst>
      <p:ext uri="{BB962C8B-B14F-4D97-AF65-F5344CB8AC3E}">
        <p14:creationId xmlns:p14="http://schemas.microsoft.com/office/powerpoint/2010/main" val="1150875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sz="2600" dirty="0"/>
              <a:t>The key words to look for – </a:t>
            </a:r>
            <a:r>
              <a:rPr lang="en-US" sz="2600" dirty="0" err="1"/>
              <a:t>Troloved</a:t>
            </a:r>
            <a:r>
              <a:rPr lang="en-US" sz="2600" dirty="0"/>
              <a:t> (Betrothed), </a:t>
            </a:r>
            <a:r>
              <a:rPr lang="en-US" sz="2600" dirty="0" err="1"/>
              <a:t>Desponsati</a:t>
            </a:r>
            <a:r>
              <a:rPr lang="en-US" sz="2600" dirty="0"/>
              <a:t> (Sponsorship), </a:t>
            </a:r>
            <a:r>
              <a:rPr lang="en-US" sz="2600" dirty="0" err="1"/>
              <a:t>Copulerede</a:t>
            </a:r>
            <a:r>
              <a:rPr lang="en-US" sz="2600" dirty="0"/>
              <a:t> (Co-</a:t>
            </a:r>
            <a:r>
              <a:rPr lang="en-US" sz="2600" dirty="0" err="1"/>
              <a:t>habitating</a:t>
            </a:r>
            <a:r>
              <a:rPr lang="en-US" sz="2600" dirty="0"/>
              <a:t>), </a:t>
            </a:r>
            <a:r>
              <a:rPr lang="en-US" sz="2600" dirty="0" err="1"/>
              <a:t>Ægteviede</a:t>
            </a:r>
            <a:r>
              <a:rPr lang="en-US" sz="2600" dirty="0"/>
              <a:t> (Marriage Vows), or </a:t>
            </a:r>
            <a:r>
              <a:rPr lang="en-US" sz="2600" dirty="0" err="1"/>
              <a:t>Ekteskap</a:t>
            </a:r>
            <a:r>
              <a:rPr lang="en-US" sz="2600" dirty="0"/>
              <a:t> </a:t>
            </a:r>
            <a:r>
              <a:rPr lang="en-US" sz="2600" dirty="0" err="1"/>
              <a:t>Inntraadte</a:t>
            </a:r>
            <a:r>
              <a:rPr lang="en-US" sz="2600" dirty="0"/>
              <a:t> (Marriage Entered Into) indicate a marriage.</a:t>
            </a:r>
          </a:p>
          <a:p>
            <a:r>
              <a:rPr lang="en-US" sz="2600" dirty="0"/>
              <a:t>Residences – farm names – and professions are often omitted.</a:t>
            </a:r>
          </a:p>
          <a:p>
            <a:pPr marL="0" indent="0">
              <a:buNone/>
            </a:pPr>
            <a:endParaRPr lang="en-US" dirty="0"/>
          </a:p>
        </p:txBody>
      </p:sp>
    </p:spTree>
    <p:extLst>
      <p:ext uri="{BB962C8B-B14F-4D97-AF65-F5344CB8AC3E}">
        <p14:creationId xmlns:p14="http://schemas.microsoft.com/office/powerpoint/2010/main" val="966786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a:xfrm>
            <a:off x="457200" y="990600"/>
            <a:ext cx="8229600" cy="4983163"/>
          </a:xfrm>
        </p:spPr>
        <p:txBody>
          <a:bodyPr>
            <a:normAutofit/>
          </a:bodyPr>
          <a:lstStyle/>
          <a:p>
            <a:pPr marL="285750" indent="-285750">
              <a:buFont typeface="Arial" panose="020B0604020202020204" pitchFamily="34" charset="0"/>
              <a:buChar char="•"/>
            </a:pPr>
            <a:r>
              <a:rPr lang="en-US" b="1" dirty="0"/>
              <a:t>We’ll look at old documents and figure out what they are and what they say . . .</a:t>
            </a:r>
            <a:endParaRPr lang="en-US" sz="3200" b="1" dirty="0"/>
          </a:p>
          <a:p>
            <a:pPr marL="285750" indent="-285750">
              <a:buFont typeface="Arial" panose="020B0604020202020204" pitchFamily="34" charset="0"/>
              <a:buChar char="•"/>
            </a:pPr>
            <a:r>
              <a:rPr lang="en-US" sz="3200" b="1" dirty="0">
                <a:latin typeface="+mj-lt"/>
              </a:rPr>
              <a:t>Please ask questions as we go – I’ll either answer or defer if the subject comes up later.</a:t>
            </a:r>
          </a:p>
          <a:p>
            <a:pPr marL="285750" indent="-285750">
              <a:buFont typeface="Arial" panose="020B0604020202020204" pitchFamily="34" charset="0"/>
              <a:buChar char="•"/>
            </a:pPr>
            <a:r>
              <a:rPr lang="en-US" b="1" dirty="0">
                <a:latin typeface="+mj-lt"/>
              </a:rPr>
              <a:t>Previous documentation and talk is attached to the Power Point – refer to it at your leisure.</a:t>
            </a:r>
            <a:endParaRPr lang="en-US" sz="3200" b="1" dirty="0">
              <a:latin typeface="+mj-lt"/>
            </a:endParaRPr>
          </a:p>
          <a:p>
            <a:pPr marL="285750" indent="-285750">
              <a:buFont typeface="Arial" panose="020B0604020202020204" pitchFamily="34" charset="0"/>
              <a:buChar char="•"/>
            </a:pPr>
            <a:r>
              <a:rPr lang="en-US" sz="3200" b="1" dirty="0">
                <a:latin typeface="+mj-lt"/>
              </a:rPr>
              <a:t>Have fun . . . </a:t>
            </a:r>
          </a:p>
          <a:p>
            <a:endParaRPr lang="en-US" dirty="0"/>
          </a:p>
        </p:txBody>
      </p:sp>
    </p:spTree>
    <p:extLst>
      <p:ext uri="{BB962C8B-B14F-4D97-AF65-F5344CB8AC3E}">
        <p14:creationId xmlns:p14="http://schemas.microsoft.com/office/powerpoint/2010/main" val="1505145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sz="2400" dirty="0"/>
              <a:t>Example – Ole </a:t>
            </a:r>
            <a:r>
              <a:rPr lang="en-US" sz="2400" dirty="0" err="1"/>
              <a:t>Andreason</a:t>
            </a:r>
            <a:r>
              <a:rPr lang="en-US" sz="2400" dirty="0"/>
              <a:t> &amp; Lina </a:t>
            </a:r>
            <a:r>
              <a:rPr lang="en-US" sz="2400" dirty="0" err="1"/>
              <a:t>Jorgensdatter</a:t>
            </a:r>
            <a:r>
              <a:rPr lang="en-US" sz="2400" dirty="0"/>
              <a:t> 1890 </a:t>
            </a:r>
            <a:r>
              <a:rPr lang="en-US" sz="2400" dirty="0">
                <a:hlinkClick r:id="rId3"/>
              </a:rPr>
              <a:t>Link</a:t>
            </a:r>
            <a:endParaRPr lang="en-US" sz="2400" dirty="0"/>
          </a:p>
          <a:p>
            <a:endParaRPr lang="en-US" sz="2400" dirty="0"/>
          </a:p>
          <a:p>
            <a:endParaRPr lang="en-US" sz="2400" dirty="0"/>
          </a:p>
          <a:p>
            <a:endParaRPr lang="en-US" sz="2400" dirty="0"/>
          </a:p>
          <a:p>
            <a:endParaRPr lang="en-US" sz="2400" dirty="0"/>
          </a:p>
          <a:p>
            <a:r>
              <a:rPr lang="en-US" sz="2400" dirty="0"/>
              <a:t>Example – Lars Eriksen &amp; Inger </a:t>
            </a:r>
            <a:r>
              <a:rPr lang="en-US" sz="2400" dirty="0" err="1"/>
              <a:t>Andersdatter</a:t>
            </a:r>
            <a:r>
              <a:rPr lang="en-US" sz="2400" dirty="0"/>
              <a:t> 1821 </a:t>
            </a:r>
            <a:r>
              <a:rPr lang="en-US" sz="2400" dirty="0">
                <a:hlinkClick r:id="rId4"/>
              </a:rPr>
              <a:t>Link</a:t>
            </a:r>
            <a:endParaRPr lang="en-US" sz="2400" dirty="0"/>
          </a:p>
        </p:txBody>
      </p:sp>
      <p:pic>
        <p:nvPicPr>
          <p:cNvPr id="5" name="Picture 4">
            <a:extLst>
              <a:ext uri="{FF2B5EF4-FFF2-40B4-BE49-F238E27FC236}">
                <a16:creationId xmlns:a16="http://schemas.microsoft.com/office/drawing/2014/main" id="{ADC46D96-832B-1568-632E-99625680090D}"/>
              </a:ext>
            </a:extLst>
          </p:cNvPr>
          <p:cNvPicPr>
            <a:picLocks noChangeAspect="1"/>
          </p:cNvPicPr>
          <p:nvPr/>
        </p:nvPicPr>
        <p:blipFill>
          <a:blip r:embed="rId5"/>
          <a:stretch>
            <a:fillRect/>
          </a:stretch>
        </p:blipFill>
        <p:spPr>
          <a:xfrm>
            <a:off x="0" y="1295400"/>
            <a:ext cx="9144000" cy="1284543"/>
          </a:xfrm>
          <a:prstGeom prst="rect">
            <a:avLst/>
          </a:prstGeom>
        </p:spPr>
      </p:pic>
      <p:pic>
        <p:nvPicPr>
          <p:cNvPr id="7" name="Picture 6">
            <a:extLst>
              <a:ext uri="{FF2B5EF4-FFF2-40B4-BE49-F238E27FC236}">
                <a16:creationId xmlns:a16="http://schemas.microsoft.com/office/drawing/2014/main" id="{5E3424D8-53C5-BCC8-2F94-98192FD214CF}"/>
              </a:ext>
            </a:extLst>
          </p:cNvPr>
          <p:cNvPicPr>
            <a:picLocks noChangeAspect="1"/>
          </p:cNvPicPr>
          <p:nvPr/>
        </p:nvPicPr>
        <p:blipFill>
          <a:blip r:embed="rId6"/>
          <a:stretch>
            <a:fillRect/>
          </a:stretch>
        </p:blipFill>
        <p:spPr>
          <a:xfrm>
            <a:off x="0" y="2590800"/>
            <a:ext cx="9144000" cy="572261"/>
          </a:xfrm>
          <a:prstGeom prst="rect">
            <a:avLst/>
          </a:prstGeom>
        </p:spPr>
      </p:pic>
      <p:pic>
        <p:nvPicPr>
          <p:cNvPr id="13" name="Picture 12">
            <a:extLst>
              <a:ext uri="{FF2B5EF4-FFF2-40B4-BE49-F238E27FC236}">
                <a16:creationId xmlns:a16="http://schemas.microsoft.com/office/drawing/2014/main" id="{F9032F13-46BB-EE20-93DA-93861071033B}"/>
              </a:ext>
            </a:extLst>
          </p:cNvPr>
          <p:cNvPicPr>
            <a:picLocks noChangeAspect="1"/>
          </p:cNvPicPr>
          <p:nvPr/>
        </p:nvPicPr>
        <p:blipFill>
          <a:blip r:embed="rId7"/>
          <a:stretch>
            <a:fillRect/>
          </a:stretch>
        </p:blipFill>
        <p:spPr>
          <a:xfrm>
            <a:off x="411480" y="3452019"/>
            <a:ext cx="8265160" cy="2585393"/>
          </a:xfrm>
          <a:prstGeom prst="rect">
            <a:avLst/>
          </a:prstGeom>
        </p:spPr>
      </p:pic>
    </p:spTree>
    <p:extLst>
      <p:ext uri="{BB962C8B-B14F-4D97-AF65-F5344CB8AC3E}">
        <p14:creationId xmlns:p14="http://schemas.microsoft.com/office/powerpoint/2010/main" val="3599229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sz="2400" dirty="0"/>
              <a:t>Example - </a:t>
            </a:r>
            <a:r>
              <a:rPr lang="en-US" sz="2400" dirty="0" err="1"/>
              <a:t>Thorkild</a:t>
            </a:r>
            <a:r>
              <a:rPr lang="en-US" sz="2400" dirty="0"/>
              <a:t> Olsen &amp; Johanne </a:t>
            </a:r>
            <a:r>
              <a:rPr lang="en-US" sz="2400" dirty="0" err="1"/>
              <a:t>Olsdatter</a:t>
            </a:r>
            <a:r>
              <a:rPr lang="en-US" sz="2400" dirty="0"/>
              <a:t> 1801 </a:t>
            </a:r>
            <a:r>
              <a:rPr lang="en-US" sz="2400" dirty="0">
                <a:hlinkClick r:id="rId3"/>
              </a:rPr>
              <a:t>Link</a:t>
            </a:r>
            <a:endParaRPr lang="en-US" sz="2400" dirty="0"/>
          </a:p>
          <a:p>
            <a:endParaRPr lang="en-US" sz="2400" dirty="0"/>
          </a:p>
          <a:p>
            <a:endParaRPr lang="en-US" sz="2400" dirty="0"/>
          </a:p>
          <a:p>
            <a:endParaRPr lang="en-US" sz="2400" dirty="0"/>
          </a:p>
          <a:p>
            <a:endParaRPr lang="en-US" sz="2400" dirty="0"/>
          </a:p>
          <a:p>
            <a:r>
              <a:rPr lang="en-US" sz="2400" dirty="0"/>
              <a:t>Example - Lars </a:t>
            </a:r>
            <a:r>
              <a:rPr lang="en-US" sz="2400" dirty="0" err="1"/>
              <a:t>Hovelsen</a:t>
            </a:r>
            <a:r>
              <a:rPr lang="en-US" sz="2400" dirty="0"/>
              <a:t> Mette </a:t>
            </a:r>
            <a:r>
              <a:rPr lang="en-US" sz="2400" dirty="0" err="1"/>
              <a:t>Larsdatter</a:t>
            </a:r>
            <a:r>
              <a:rPr lang="en-US" sz="2400" dirty="0"/>
              <a:t> 1747 </a:t>
            </a:r>
            <a:r>
              <a:rPr lang="en-US" sz="2400" dirty="0">
                <a:hlinkClick r:id="rId4"/>
              </a:rPr>
              <a:t>Link</a:t>
            </a:r>
            <a:endParaRPr lang="en-US" sz="2400" dirty="0"/>
          </a:p>
        </p:txBody>
      </p:sp>
      <p:pic>
        <p:nvPicPr>
          <p:cNvPr id="5" name="Picture 4">
            <a:extLst>
              <a:ext uri="{FF2B5EF4-FFF2-40B4-BE49-F238E27FC236}">
                <a16:creationId xmlns:a16="http://schemas.microsoft.com/office/drawing/2014/main" id="{5EA0170F-B4A4-B3C4-0EE9-F1031436B48E}"/>
              </a:ext>
            </a:extLst>
          </p:cNvPr>
          <p:cNvPicPr>
            <a:picLocks noChangeAspect="1"/>
          </p:cNvPicPr>
          <p:nvPr/>
        </p:nvPicPr>
        <p:blipFill>
          <a:blip r:embed="rId5"/>
          <a:stretch>
            <a:fillRect/>
          </a:stretch>
        </p:blipFill>
        <p:spPr>
          <a:xfrm>
            <a:off x="0" y="1295400"/>
            <a:ext cx="9144000" cy="1132114"/>
          </a:xfrm>
          <a:prstGeom prst="rect">
            <a:avLst/>
          </a:prstGeom>
        </p:spPr>
      </p:pic>
      <p:pic>
        <p:nvPicPr>
          <p:cNvPr id="7" name="Picture 6">
            <a:extLst>
              <a:ext uri="{FF2B5EF4-FFF2-40B4-BE49-F238E27FC236}">
                <a16:creationId xmlns:a16="http://schemas.microsoft.com/office/drawing/2014/main" id="{E919E22F-4BEF-5343-805B-6CA9C74693CF}"/>
              </a:ext>
            </a:extLst>
          </p:cNvPr>
          <p:cNvPicPr>
            <a:picLocks noChangeAspect="1"/>
          </p:cNvPicPr>
          <p:nvPr/>
        </p:nvPicPr>
        <p:blipFill>
          <a:blip r:embed="rId6"/>
          <a:stretch>
            <a:fillRect/>
          </a:stretch>
        </p:blipFill>
        <p:spPr>
          <a:xfrm>
            <a:off x="0" y="2362200"/>
            <a:ext cx="9144000" cy="765851"/>
          </a:xfrm>
          <a:prstGeom prst="rect">
            <a:avLst/>
          </a:prstGeom>
        </p:spPr>
      </p:pic>
      <p:pic>
        <p:nvPicPr>
          <p:cNvPr id="9" name="Picture 8">
            <a:extLst>
              <a:ext uri="{FF2B5EF4-FFF2-40B4-BE49-F238E27FC236}">
                <a16:creationId xmlns:a16="http://schemas.microsoft.com/office/drawing/2014/main" id="{2C200942-C721-6DE9-F0F5-CE1C16E044F6}"/>
              </a:ext>
            </a:extLst>
          </p:cNvPr>
          <p:cNvPicPr>
            <a:picLocks noChangeAspect="1"/>
          </p:cNvPicPr>
          <p:nvPr/>
        </p:nvPicPr>
        <p:blipFill>
          <a:blip r:embed="rId7"/>
          <a:stretch>
            <a:fillRect/>
          </a:stretch>
        </p:blipFill>
        <p:spPr>
          <a:xfrm>
            <a:off x="0" y="3505200"/>
            <a:ext cx="9144000" cy="505414"/>
          </a:xfrm>
          <a:prstGeom prst="rect">
            <a:avLst/>
          </a:prstGeom>
        </p:spPr>
      </p:pic>
      <p:pic>
        <p:nvPicPr>
          <p:cNvPr id="11" name="Picture 10">
            <a:extLst>
              <a:ext uri="{FF2B5EF4-FFF2-40B4-BE49-F238E27FC236}">
                <a16:creationId xmlns:a16="http://schemas.microsoft.com/office/drawing/2014/main" id="{AB556969-C674-F20D-211E-7F0E46C7EE64}"/>
              </a:ext>
            </a:extLst>
          </p:cNvPr>
          <p:cNvPicPr>
            <a:picLocks noChangeAspect="1"/>
          </p:cNvPicPr>
          <p:nvPr/>
        </p:nvPicPr>
        <p:blipFill>
          <a:blip r:embed="rId8"/>
          <a:stretch>
            <a:fillRect/>
          </a:stretch>
        </p:blipFill>
        <p:spPr>
          <a:xfrm>
            <a:off x="-29497" y="4003010"/>
            <a:ext cx="9144000" cy="854954"/>
          </a:xfrm>
          <a:prstGeom prst="rect">
            <a:avLst/>
          </a:prstGeom>
        </p:spPr>
      </p:pic>
    </p:spTree>
    <p:extLst>
      <p:ext uri="{BB962C8B-B14F-4D97-AF65-F5344CB8AC3E}">
        <p14:creationId xmlns:p14="http://schemas.microsoft.com/office/powerpoint/2010/main" val="17143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sz="2400" dirty="0"/>
              <a:t>Example – Ole Jensen &amp; Marie </a:t>
            </a:r>
            <a:r>
              <a:rPr lang="en-US" sz="2400" dirty="0" err="1"/>
              <a:t>Jochumsdatter</a:t>
            </a:r>
            <a:r>
              <a:rPr lang="en-US" sz="2400" dirty="0"/>
              <a:t> 1696 </a:t>
            </a:r>
            <a:r>
              <a:rPr lang="en-US" sz="2400" dirty="0">
                <a:hlinkClick r:id="rId3"/>
              </a:rPr>
              <a:t>Link</a:t>
            </a:r>
            <a:endParaRPr lang="en-US" sz="2400" dirty="0"/>
          </a:p>
        </p:txBody>
      </p:sp>
      <p:pic>
        <p:nvPicPr>
          <p:cNvPr id="10" name="Picture 9">
            <a:extLst>
              <a:ext uri="{FF2B5EF4-FFF2-40B4-BE49-F238E27FC236}">
                <a16:creationId xmlns:a16="http://schemas.microsoft.com/office/drawing/2014/main" id="{AE0C1FF0-5634-5C65-D076-55A2AFBBA587}"/>
              </a:ext>
            </a:extLst>
          </p:cNvPr>
          <p:cNvPicPr>
            <a:picLocks noChangeAspect="1"/>
          </p:cNvPicPr>
          <p:nvPr/>
        </p:nvPicPr>
        <p:blipFill>
          <a:blip r:embed="rId4"/>
          <a:stretch>
            <a:fillRect/>
          </a:stretch>
        </p:blipFill>
        <p:spPr>
          <a:xfrm>
            <a:off x="1676400" y="1335324"/>
            <a:ext cx="6324868" cy="4684476"/>
          </a:xfrm>
          <a:prstGeom prst="rect">
            <a:avLst/>
          </a:prstGeom>
        </p:spPr>
      </p:pic>
    </p:spTree>
    <p:extLst>
      <p:ext uri="{BB962C8B-B14F-4D97-AF65-F5344CB8AC3E}">
        <p14:creationId xmlns:p14="http://schemas.microsoft.com/office/powerpoint/2010/main" val="883306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944B99-A262-7D1F-59B5-EC6983CFB559}"/>
              </a:ext>
            </a:extLst>
          </p:cNvPr>
          <p:cNvPicPr>
            <a:picLocks noGrp="1" noChangeAspect="1"/>
          </p:cNvPicPr>
          <p:nvPr>
            <p:ph idx="1"/>
          </p:nvPr>
        </p:nvPicPr>
        <p:blipFill>
          <a:blip r:embed="rId3"/>
          <a:stretch>
            <a:fillRect/>
          </a:stretch>
        </p:blipFill>
        <p:spPr>
          <a:xfrm>
            <a:off x="457200" y="2424649"/>
            <a:ext cx="8229600" cy="1886464"/>
          </a:xfrm>
        </p:spPr>
      </p:pic>
      <p:sp>
        <p:nvSpPr>
          <p:cNvPr id="2" name="Content Placeholder 1">
            <a:extLst>
              <a:ext uri="{FF2B5EF4-FFF2-40B4-BE49-F238E27FC236}">
                <a16:creationId xmlns:a16="http://schemas.microsoft.com/office/drawing/2014/main" id="{C5A57B48-15C2-EB3D-39A1-9DC8C41F5BCC}"/>
              </a:ext>
            </a:extLst>
          </p:cNvPr>
          <p:cNvSpPr txBox="1">
            <a:spLocks/>
          </p:cNvSpPr>
          <p:nvPr/>
        </p:nvSpPr>
        <p:spPr>
          <a:xfrm>
            <a:off x="87923" y="884238"/>
            <a:ext cx="8979877" cy="51355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Example – Ole Jensen &amp; Marie </a:t>
            </a:r>
            <a:r>
              <a:rPr lang="en-US" sz="2400" dirty="0" err="1"/>
              <a:t>Jochumsdatter</a:t>
            </a:r>
            <a:r>
              <a:rPr lang="en-US" sz="2400" dirty="0"/>
              <a:t> 1696 </a:t>
            </a:r>
            <a:r>
              <a:rPr lang="en-US" sz="2400" dirty="0">
                <a:hlinkClick r:id="rId4"/>
              </a:rPr>
              <a:t>Link</a:t>
            </a:r>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Ole Jensen Holter </a:t>
            </a:r>
            <a:r>
              <a:rPr lang="en-US" sz="2400" dirty="0" err="1"/>
              <a:t>Frogn</a:t>
            </a:r>
            <a:r>
              <a:rPr lang="en-US" sz="2400" dirty="0"/>
              <a:t> and Maria </a:t>
            </a:r>
            <a:r>
              <a:rPr lang="en-US" sz="2400" dirty="0" err="1"/>
              <a:t>Jochumsdatter</a:t>
            </a:r>
            <a:r>
              <a:rPr lang="en-US" sz="2400" dirty="0"/>
              <a:t> </a:t>
            </a:r>
            <a:r>
              <a:rPr lang="en-US" sz="2400" dirty="0" err="1"/>
              <a:t>Bendeke</a:t>
            </a:r>
            <a:r>
              <a:rPr lang="en-US" sz="2400" dirty="0"/>
              <a:t> </a:t>
            </a:r>
          </a:p>
        </p:txBody>
      </p:sp>
    </p:spTree>
    <p:extLst>
      <p:ext uri="{BB962C8B-B14F-4D97-AF65-F5344CB8AC3E}">
        <p14:creationId xmlns:p14="http://schemas.microsoft.com/office/powerpoint/2010/main" val="1856409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Deaths carry less information as you go back, and usually disappear before 1750.</a:t>
            </a:r>
          </a:p>
          <a:p>
            <a:r>
              <a:rPr lang="en-US" dirty="0"/>
              <a:t>They generally follow the same format for most eras – with more information being added as they get to newer times.  However, the order can vary parish to parish.</a:t>
            </a:r>
          </a:p>
          <a:p>
            <a:r>
              <a:rPr lang="en-US" dirty="0"/>
              <a:t>Basic Death records are the date and the person.  As records get newer, age, place of death, place of birth, and relatives get added.</a:t>
            </a:r>
          </a:p>
        </p:txBody>
      </p:sp>
    </p:spTree>
    <p:extLst>
      <p:ext uri="{BB962C8B-B14F-4D97-AF65-F5344CB8AC3E}">
        <p14:creationId xmlns:p14="http://schemas.microsoft.com/office/powerpoint/2010/main" val="663597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A88852-0053-FD1A-4CEF-5A77DD29D905}"/>
              </a:ext>
            </a:extLst>
          </p:cNvPr>
          <p:cNvPicPr>
            <a:picLocks noGrp="1" noChangeAspect="1"/>
          </p:cNvPicPr>
          <p:nvPr>
            <p:ph idx="1"/>
          </p:nvPr>
        </p:nvPicPr>
        <p:blipFill>
          <a:blip r:embed="rId3"/>
          <a:stretch>
            <a:fillRect/>
          </a:stretch>
        </p:blipFill>
        <p:spPr>
          <a:xfrm>
            <a:off x="457200" y="1070526"/>
            <a:ext cx="8229600" cy="4594711"/>
          </a:xfrm>
        </p:spPr>
      </p:pic>
      <p:sp>
        <p:nvSpPr>
          <p:cNvPr id="6" name="Content Placeholder 1">
            <a:extLst>
              <a:ext uri="{FF2B5EF4-FFF2-40B4-BE49-F238E27FC236}">
                <a16:creationId xmlns:a16="http://schemas.microsoft.com/office/drawing/2014/main" id="{80559503-F34A-DD3C-070C-6C095193E849}"/>
              </a:ext>
            </a:extLst>
          </p:cNvPr>
          <p:cNvSpPr txBox="1">
            <a:spLocks/>
          </p:cNvSpPr>
          <p:nvPr/>
        </p:nvSpPr>
        <p:spPr>
          <a:xfrm>
            <a:off x="87923" y="807720"/>
            <a:ext cx="8979877" cy="5212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The general format is shown below.</a:t>
            </a:r>
          </a:p>
          <a:p>
            <a:endParaRPr lang="en-US" dirty="0"/>
          </a:p>
          <a:p>
            <a:endParaRPr lang="en-US" dirty="0"/>
          </a:p>
          <a:p>
            <a:endParaRPr lang="en-US" dirty="0"/>
          </a:p>
          <a:p>
            <a:endParaRPr lang="en-US" dirty="0"/>
          </a:p>
          <a:p>
            <a:pPr marL="0" indent="0">
              <a:buFont typeface="Arial" pitchFamily="34" charset="0"/>
              <a:buNone/>
            </a:pPr>
            <a:endParaRPr lang="en-US" dirty="0"/>
          </a:p>
        </p:txBody>
      </p:sp>
    </p:spTree>
    <p:extLst>
      <p:ext uri="{BB962C8B-B14F-4D97-AF65-F5344CB8AC3E}">
        <p14:creationId xmlns:p14="http://schemas.microsoft.com/office/powerpoint/2010/main" val="3337162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sz="3200" dirty="0"/>
              <a:t>The key words to look for – </a:t>
            </a:r>
            <a:r>
              <a:rPr lang="en-US" sz="3200" dirty="0" err="1"/>
              <a:t>Døde</a:t>
            </a:r>
            <a:r>
              <a:rPr lang="en-US" sz="3200" dirty="0"/>
              <a:t> (Died) and </a:t>
            </a:r>
            <a:r>
              <a:rPr lang="en-US" sz="3200" dirty="0" err="1"/>
              <a:t>Begravede</a:t>
            </a:r>
            <a:r>
              <a:rPr lang="en-US" sz="3200" dirty="0"/>
              <a:t> (buried) indicate a death or burial.</a:t>
            </a:r>
          </a:p>
          <a:p>
            <a:r>
              <a:rPr lang="en-US" sz="3200" dirty="0"/>
              <a:t>Residences – farm names – and professions are often omitted.</a:t>
            </a:r>
          </a:p>
          <a:p>
            <a:endParaRPr lang="en-US" dirty="0"/>
          </a:p>
        </p:txBody>
      </p:sp>
    </p:spTree>
    <p:extLst>
      <p:ext uri="{BB962C8B-B14F-4D97-AF65-F5344CB8AC3E}">
        <p14:creationId xmlns:p14="http://schemas.microsoft.com/office/powerpoint/2010/main" val="3568643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Example – Jorgen Johannesen 1880 </a:t>
            </a:r>
            <a:r>
              <a:rPr lang="en-US" dirty="0">
                <a:hlinkClick r:id="rId3"/>
              </a:rPr>
              <a:t>Link</a:t>
            </a:r>
            <a:endParaRPr lang="en-US" dirty="0"/>
          </a:p>
          <a:p>
            <a:endParaRPr lang="en-US" dirty="0"/>
          </a:p>
          <a:p>
            <a:endParaRPr lang="en-US" dirty="0"/>
          </a:p>
          <a:p>
            <a:r>
              <a:rPr lang="en-US" dirty="0"/>
              <a:t>Example – Jorgen Larsen 1839 </a:t>
            </a:r>
            <a:r>
              <a:rPr lang="en-US" dirty="0">
                <a:hlinkClick r:id="rId4"/>
              </a:rPr>
              <a:t>Link</a:t>
            </a:r>
            <a:endParaRPr lang="en-US" dirty="0"/>
          </a:p>
          <a:p>
            <a:endParaRPr lang="en-US" dirty="0"/>
          </a:p>
        </p:txBody>
      </p:sp>
      <p:pic>
        <p:nvPicPr>
          <p:cNvPr id="5" name="Picture 4">
            <a:extLst>
              <a:ext uri="{FF2B5EF4-FFF2-40B4-BE49-F238E27FC236}">
                <a16:creationId xmlns:a16="http://schemas.microsoft.com/office/drawing/2014/main" id="{28E52CE3-BBB9-1D49-4DF0-00F9ABF87182}"/>
              </a:ext>
            </a:extLst>
          </p:cNvPr>
          <p:cNvPicPr>
            <a:picLocks noChangeAspect="1"/>
          </p:cNvPicPr>
          <p:nvPr/>
        </p:nvPicPr>
        <p:blipFill>
          <a:blip r:embed="rId5"/>
          <a:stretch>
            <a:fillRect/>
          </a:stretch>
        </p:blipFill>
        <p:spPr>
          <a:xfrm>
            <a:off x="24581" y="1349339"/>
            <a:ext cx="9144000" cy="856616"/>
          </a:xfrm>
          <a:prstGeom prst="rect">
            <a:avLst/>
          </a:prstGeom>
        </p:spPr>
      </p:pic>
      <p:pic>
        <p:nvPicPr>
          <p:cNvPr id="7" name="Picture 6">
            <a:extLst>
              <a:ext uri="{FF2B5EF4-FFF2-40B4-BE49-F238E27FC236}">
                <a16:creationId xmlns:a16="http://schemas.microsoft.com/office/drawing/2014/main" id="{AF5ECF7F-8FE4-2F4E-DF92-4A81DB64336A}"/>
              </a:ext>
            </a:extLst>
          </p:cNvPr>
          <p:cNvPicPr>
            <a:picLocks noChangeAspect="1"/>
          </p:cNvPicPr>
          <p:nvPr/>
        </p:nvPicPr>
        <p:blipFill>
          <a:blip r:embed="rId6"/>
          <a:stretch>
            <a:fillRect/>
          </a:stretch>
        </p:blipFill>
        <p:spPr>
          <a:xfrm>
            <a:off x="24581" y="2154125"/>
            <a:ext cx="8686800" cy="449705"/>
          </a:xfrm>
          <a:prstGeom prst="rect">
            <a:avLst/>
          </a:prstGeom>
        </p:spPr>
      </p:pic>
      <p:pic>
        <p:nvPicPr>
          <p:cNvPr id="9" name="Picture 8">
            <a:extLst>
              <a:ext uri="{FF2B5EF4-FFF2-40B4-BE49-F238E27FC236}">
                <a16:creationId xmlns:a16="http://schemas.microsoft.com/office/drawing/2014/main" id="{1D2376B9-262D-144B-8B85-984641C707C0}"/>
              </a:ext>
            </a:extLst>
          </p:cNvPr>
          <p:cNvPicPr>
            <a:picLocks noChangeAspect="1"/>
          </p:cNvPicPr>
          <p:nvPr/>
        </p:nvPicPr>
        <p:blipFill>
          <a:blip r:embed="rId7"/>
          <a:stretch>
            <a:fillRect/>
          </a:stretch>
        </p:blipFill>
        <p:spPr>
          <a:xfrm>
            <a:off x="-17206" y="3122185"/>
            <a:ext cx="9144000" cy="1192365"/>
          </a:xfrm>
          <a:prstGeom prst="rect">
            <a:avLst/>
          </a:prstGeom>
        </p:spPr>
      </p:pic>
      <p:pic>
        <p:nvPicPr>
          <p:cNvPr id="13" name="Picture 12">
            <a:extLst>
              <a:ext uri="{FF2B5EF4-FFF2-40B4-BE49-F238E27FC236}">
                <a16:creationId xmlns:a16="http://schemas.microsoft.com/office/drawing/2014/main" id="{DD6EFC30-3AC5-3B5B-26E1-4EFDEDB37043}"/>
              </a:ext>
            </a:extLst>
          </p:cNvPr>
          <p:cNvPicPr>
            <a:picLocks noChangeAspect="1"/>
          </p:cNvPicPr>
          <p:nvPr/>
        </p:nvPicPr>
        <p:blipFill>
          <a:blip r:embed="rId8"/>
          <a:stretch>
            <a:fillRect/>
          </a:stretch>
        </p:blipFill>
        <p:spPr>
          <a:xfrm>
            <a:off x="4567237" y="3424237"/>
            <a:ext cx="9525" cy="9525"/>
          </a:xfrm>
          <a:prstGeom prst="rect">
            <a:avLst/>
          </a:prstGeom>
        </p:spPr>
      </p:pic>
      <p:pic>
        <p:nvPicPr>
          <p:cNvPr id="15" name="Picture 14">
            <a:extLst>
              <a:ext uri="{FF2B5EF4-FFF2-40B4-BE49-F238E27FC236}">
                <a16:creationId xmlns:a16="http://schemas.microsoft.com/office/drawing/2014/main" id="{3C7CC18A-3A57-BEFD-0063-70E451B0EDD5}"/>
              </a:ext>
            </a:extLst>
          </p:cNvPr>
          <p:cNvPicPr>
            <a:picLocks noChangeAspect="1"/>
          </p:cNvPicPr>
          <p:nvPr/>
        </p:nvPicPr>
        <p:blipFill>
          <a:blip r:embed="rId9"/>
          <a:stretch>
            <a:fillRect/>
          </a:stretch>
        </p:blipFill>
        <p:spPr>
          <a:xfrm>
            <a:off x="-4763" y="4343400"/>
            <a:ext cx="9144000" cy="653143"/>
          </a:xfrm>
          <a:prstGeom prst="rect">
            <a:avLst/>
          </a:prstGeom>
        </p:spPr>
      </p:pic>
    </p:spTree>
    <p:extLst>
      <p:ext uri="{BB962C8B-B14F-4D97-AF65-F5344CB8AC3E}">
        <p14:creationId xmlns:p14="http://schemas.microsoft.com/office/powerpoint/2010/main" val="4229371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Example – </a:t>
            </a:r>
            <a:r>
              <a:rPr lang="en-US" dirty="0" err="1"/>
              <a:t>Margrete</a:t>
            </a:r>
            <a:r>
              <a:rPr lang="en-US" dirty="0"/>
              <a:t> </a:t>
            </a:r>
            <a:r>
              <a:rPr lang="en-US" dirty="0" err="1"/>
              <a:t>Pedersdatter</a:t>
            </a:r>
            <a:r>
              <a:rPr lang="en-US" dirty="0"/>
              <a:t> 1797 </a:t>
            </a:r>
            <a:r>
              <a:rPr lang="en-US" dirty="0">
                <a:hlinkClick r:id="rId3"/>
              </a:rPr>
              <a:t>Link</a:t>
            </a:r>
            <a:endParaRPr lang="en-US" dirty="0"/>
          </a:p>
          <a:p>
            <a:r>
              <a:rPr lang="en-US" sz="1100" dirty="0"/>
              <a:t>Males				Year				Females</a:t>
            </a:r>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endParaRPr lang="en-US" sz="11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Example –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Marte</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Pedersdatter</a:t>
            </a:r>
            <a:r>
              <a:rPr kumimoji="0" lang="en-US" sz="3200" b="0" i="0" u="none" strike="noStrike" kern="1200" cap="none" spc="0" normalizeH="0" baseline="0" noProof="0" dirty="0">
                <a:ln>
                  <a:noFill/>
                </a:ln>
                <a:solidFill>
                  <a:prstClr val="black"/>
                </a:solidFill>
                <a:effectLst/>
                <a:uLnTx/>
                <a:uFillTx/>
                <a:latin typeface="Calibri"/>
                <a:ea typeface="+mn-ea"/>
                <a:cs typeface="+mn-cs"/>
              </a:rPr>
              <a:t> 1738 </a:t>
            </a:r>
            <a:r>
              <a:rPr kumimoji="0" lang="en-US" sz="3200" b="0" i="0" u="none" strike="noStrike" kern="1200" cap="none" spc="0" normalizeH="0" baseline="0" noProof="0" dirty="0">
                <a:ln>
                  <a:noFill/>
                </a:ln>
                <a:solidFill>
                  <a:prstClr val="black"/>
                </a:solidFill>
                <a:effectLst/>
                <a:uLnTx/>
                <a:uFillTx/>
                <a:latin typeface="Calibri"/>
                <a:ea typeface="+mn-ea"/>
                <a:cs typeface="+mn-cs"/>
                <a:hlinkClick r:id="rId4"/>
              </a:rPr>
              <a:t>Link</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endParaRPr lang="en-US" sz="1100" dirty="0"/>
          </a:p>
        </p:txBody>
      </p:sp>
      <p:pic>
        <p:nvPicPr>
          <p:cNvPr id="5" name="Picture 4">
            <a:extLst>
              <a:ext uri="{FF2B5EF4-FFF2-40B4-BE49-F238E27FC236}">
                <a16:creationId xmlns:a16="http://schemas.microsoft.com/office/drawing/2014/main" id="{08BE81FE-FA54-D05F-7952-3AEDA586317A}"/>
              </a:ext>
            </a:extLst>
          </p:cNvPr>
          <p:cNvPicPr>
            <a:picLocks noChangeAspect="1"/>
          </p:cNvPicPr>
          <p:nvPr/>
        </p:nvPicPr>
        <p:blipFill>
          <a:blip r:embed="rId5"/>
          <a:stretch>
            <a:fillRect/>
          </a:stretch>
        </p:blipFill>
        <p:spPr>
          <a:xfrm>
            <a:off x="0" y="2453511"/>
            <a:ext cx="9144000" cy="823089"/>
          </a:xfrm>
          <a:prstGeom prst="rect">
            <a:avLst/>
          </a:prstGeom>
        </p:spPr>
      </p:pic>
      <p:pic>
        <p:nvPicPr>
          <p:cNvPr id="7" name="Picture 6">
            <a:extLst>
              <a:ext uri="{FF2B5EF4-FFF2-40B4-BE49-F238E27FC236}">
                <a16:creationId xmlns:a16="http://schemas.microsoft.com/office/drawing/2014/main" id="{204ED7ED-CB05-1548-B36B-5AD73F5EDB7E}"/>
              </a:ext>
            </a:extLst>
          </p:cNvPr>
          <p:cNvPicPr>
            <a:picLocks noChangeAspect="1"/>
          </p:cNvPicPr>
          <p:nvPr/>
        </p:nvPicPr>
        <p:blipFill>
          <a:blip r:embed="rId6"/>
          <a:stretch>
            <a:fillRect/>
          </a:stretch>
        </p:blipFill>
        <p:spPr>
          <a:xfrm>
            <a:off x="-9832" y="1752600"/>
            <a:ext cx="9144000" cy="678633"/>
          </a:xfrm>
          <a:prstGeom prst="rect">
            <a:avLst/>
          </a:prstGeom>
        </p:spPr>
      </p:pic>
      <p:pic>
        <p:nvPicPr>
          <p:cNvPr id="9" name="Picture 8">
            <a:extLst>
              <a:ext uri="{FF2B5EF4-FFF2-40B4-BE49-F238E27FC236}">
                <a16:creationId xmlns:a16="http://schemas.microsoft.com/office/drawing/2014/main" id="{92EA2C08-502C-73EF-CE99-FF762766C822}"/>
              </a:ext>
            </a:extLst>
          </p:cNvPr>
          <p:cNvPicPr>
            <a:picLocks noChangeAspect="1"/>
          </p:cNvPicPr>
          <p:nvPr/>
        </p:nvPicPr>
        <p:blipFill>
          <a:blip r:embed="rId7"/>
          <a:stretch>
            <a:fillRect/>
          </a:stretch>
        </p:blipFill>
        <p:spPr>
          <a:xfrm>
            <a:off x="0" y="3962400"/>
            <a:ext cx="9144000" cy="861245"/>
          </a:xfrm>
          <a:prstGeom prst="rect">
            <a:avLst/>
          </a:prstGeom>
        </p:spPr>
      </p:pic>
      <p:pic>
        <p:nvPicPr>
          <p:cNvPr id="11" name="Picture 10">
            <a:extLst>
              <a:ext uri="{FF2B5EF4-FFF2-40B4-BE49-F238E27FC236}">
                <a16:creationId xmlns:a16="http://schemas.microsoft.com/office/drawing/2014/main" id="{3B59D006-C777-7081-9201-198EE7061F96}"/>
              </a:ext>
            </a:extLst>
          </p:cNvPr>
          <p:cNvPicPr>
            <a:picLocks noChangeAspect="1"/>
          </p:cNvPicPr>
          <p:nvPr/>
        </p:nvPicPr>
        <p:blipFill>
          <a:blip r:embed="rId8"/>
          <a:stretch>
            <a:fillRect/>
          </a:stretch>
        </p:blipFill>
        <p:spPr>
          <a:xfrm>
            <a:off x="-9832" y="4857571"/>
            <a:ext cx="9144000" cy="1161488"/>
          </a:xfrm>
          <a:prstGeom prst="rect">
            <a:avLst/>
          </a:prstGeom>
        </p:spPr>
      </p:pic>
    </p:spTree>
    <p:extLst>
      <p:ext uri="{BB962C8B-B14F-4D97-AF65-F5344CB8AC3E}">
        <p14:creationId xmlns:p14="http://schemas.microsoft.com/office/powerpoint/2010/main" val="2585840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Example – Amund </a:t>
            </a:r>
            <a:r>
              <a:rPr lang="en-US" dirty="0" err="1"/>
              <a:t>Jonsen</a:t>
            </a:r>
            <a:r>
              <a:rPr lang="en-US" dirty="0"/>
              <a:t> </a:t>
            </a:r>
          </a:p>
          <a:p>
            <a:pPr marL="0" indent="0">
              <a:buNone/>
            </a:pPr>
            <a:r>
              <a:rPr lang="en-US" dirty="0"/>
              <a:t>	1797 </a:t>
            </a:r>
            <a:r>
              <a:rPr lang="en-US" dirty="0">
                <a:hlinkClick r:id="rId3"/>
              </a:rPr>
              <a:t>Link</a:t>
            </a:r>
            <a:endParaRPr lang="en-US" dirty="0"/>
          </a:p>
        </p:txBody>
      </p:sp>
      <p:pic>
        <p:nvPicPr>
          <p:cNvPr id="5" name="Picture 4">
            <a:extLst>
              <a:ext uri="{FF2B5EF4-FFF2-40B4-BE49-F238E27FC236}">
                <a16:creationId xmlns:a16="http://schemas.microsoft.com/office/drawing/2014/main" id="{BB52EED7-E358-B7A2-1383-2C2CA4C3BC6E}"/>
              </a:ext>
            </a:extLst>
          </p:cNvPr>
          <p:cNvPicPr>
            <a:picLocks noChangeAspect="1"/>
          </p:cNvPicPr>
          <p:nvPr/>
        </p:nvPicPr>
        <p:blipFill>
          <a:blip r:embed="rId4"/>
          <a:stretch>
            <a:fillRect/>
          </a:stretch>
        </p:blipFill>
        <p:spPr>
          <a:xfrm>
            <a:off x="5486400" y="1006476"/>
            <a:ext cx="3481033" cy="5135562"/>
          </a:xfrm>
          <a:prstGeom prst="rect">
            <a:avLst/>
          </a:prstGeom>
        </p:spPr>
      </p:pic>
      <p:pic>
        <p:nvPicPr>
          <p:cNvPr id="7" name="Picture 6">
            <a:extLst>
              <a:ext uri="{FF2B5EF4-FFF2-40B4-BE49-F238E27FC236}">
                <a16:creationId xmlns:a16="http://schemas.microsoft.com/office/drawing/2014/main" id="{E7118F92-FB13-CB4D-FD95-4E64CFC8737D}"/>
              </a:ext>
            </a:extLst>
          </p:cNvPr>
          <p:cNvPicPr>
            <a:picLocks noChangeAspect="1"/>
          </p:cNvPicPr>
          <p:nvPr/>
        </p:nvPicPr>
        <p:blipFill>
          <a:blip r:embed="rId5"/>
          <a:stretch>
            <a:fillRect/>
          </a:stretch>
        </p:blipFill>
        <p:spPr>
          <a:xfrm>
            <a:off x="179025" y="2438400"/>
            <a:ext cx="5207008" cy="1552967"/>
          </a:xfrm>
          <a:prstGeom prst="rect">
            <a:avLst/>
          </a:prstGeom>
        </p:spPr>
      </p:pic>
    </p:spTree>
    <p:extLst>
      <p:ext uri="{BB962C8B-B14F-4D97-AF65-F5344CB8AC3E}">
        <p14:creationId xmlns:p14="http://schemas.microsoft.com/office/powerpoint/2010/main" val="3970492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AB5C44-A043-53DD-96E6-1160E213C78B}"/>
              </a:ext>
            </a:extLst>
          </p:cNvPr>
          <p:cNvSpPr>
            <a:spLocks noGrp="1"/>
          </p:cNvSpPr>
          <p:nvPr>
            <p:ph idx="1"/>
          </p:nvPr>
        </p:nvSpPr>
        <p:spPr/>
        <p:txBody>
          <a:bodyPr>
            <a:normAutofit fontScale="77500" lnSpcReduction="20000"/>
          </a:bodyPr>
          <a:lstStyle/>
          <a:p>
            <a:endParaRPr lang="en-US" dirty="0"/>
          </a:p>
          <a:p>
            <a:r>
              <a:rPr lang="en-US" dirty="0"/>
              <a:t>1841  What is it.  Find Martha Hansdatter</a:t>
            </a:r>
          </a:p>
          <a:p>
            <a:r>
              <a:rPr lang="en-US" dirty="0"/>
              <a:t>1820  What is it.  Find Anne Larsdatter</a:t>
            </a:r>
          </a:p>
          <a:p>
            <a:r>
              <a:rPr lang="en-US" dirty="0"/>
              <a:t>1768  What is it.  Find Peder Andersen</a:t>
            </a:r>
          </a:p>
          <a:p>
            <a:r>
              <a:rPr lang="en-US" dirty="0"/>
              <a:t>1861  What is it.  Find Sivert Knudsen</a:t>
            </a:r>
          </a:p>
          <a:p>
            <a:r>
              <a:rPr lang="en-US" dirty="0"/>
              <a:t>1787  What is it.  Find Hemming Larsen</a:t>
            </a:r>
          </a:p>
          <a:p>
            <a:r>
              <a:rPr lang="en-US" dirty="0"/>
              <a:t>1828  What is it.  Find Peder Andersen</a:t>
            </a:r>
          </a:p>
          <a:p>
            <a:r>
              <a:rPr lang="en-US" dirty="0"/>
              <a:t>1783  What is it.  Find Berte </a:t>
            </a:r>
            <a:r>
              <a:rPr lang="en-US" dirty="0" err="1"/>
              <a:t>Erichsdatter</a:t>
            </a:r>
            <a:endParaRPr lang="en-US" dirty="0"/>
          </a:p>
          <a:p>
            <a:r>
              <a:rPr lang="en-US" dirty="0"/>
              <a:t>1851  What is it.  Find Anne Larsdatter</a:t>
            </a:r>
          </a:p>
          <a:p>
            <a:r>
              <a:rPr lang="en-US" dirty="0"/>
              <a:t>1806  What is it.  Find Arne Larsen</a:t>
            </a:r>
          </a:p>
          <a:p>
            <a:r>
              <a:rPr lang="en-US" dirty="0"/>
              <a:t>1771  What is it.  Find Mons Eriksen</a:t>
            </a:r>
          </a:p>
          <a:p>
            <a:r>
              <a:rPr lang="en-US" dirty="0"/>
              <a:t>1696  What is it.  Find Marie Bendeke</a:t>
            </a:r>
          </a:p>
          <a:p>
            <a:r>
              <a:rPr lang="en-US" dirty="0"/>
              <a:t>1857  St. Louis USA – What is it.  Who did it.</a:t>
            </a:r>
          </a:p>
          <a:p>
            <a:pPr lvl="1"/>
            <a:endParaRPr lang="en-US" dirty="0"/>
          </a:p>
        </p:txBody>
      </p:sp>
    </p:spTree>
    <p:extLst>
      <p:ext uri="{BB962C8B-B14F-4D97-AF65-F5344CB8AC3E}">
        <p14:creationId xmlns:p14="http://schemas.microsoft.com/office/powerpoint/2010/main" val="3793205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pPr>
              <a:spcBef>
                <a:spcPts val="0"/>
              </a:spcBef>
            </a:pPr>
            <a:r>
              <a:rPr lang="en-US" sz="2800" dirty="0"/>
              <a:t>Example – </a:t>
            </a:r>
          </a:p>
          <a:p>
            <a:pPr marL="0" indent="0">
              <a:spcBef>
                <a:spcPts val="0"/>
              </a:spcBef>
              <a:buNone/>
            </a:pPr>
            <a:r>
              <a:rPr lang="en-US" sz="2800" dirty="0"/>
              <a:t>	Lauritz Lauritzen </a:t>
            </a:r>
          </a:p>
          <a:p>
            <a:pPr marL="0" indent="0">
              <a:spcBef>
                <a:spcPts val="0"/>
              </a:spcBef>
              <a:buNone/>
            </a:pPr>
            <a:r>
              <a:rPr lang="en-US" sz="2800" dirty="0"/>
              <a:t>	1654 </a:t>
            </a:r>
            <a:r>
              <a:rPr lang="en-US" sz="2800" dirty="0">
                <a:hlinkClick r:id="rId3"/>
              </a:rPr>
              <a:t>Link</a:t>
            </a:r>
            <a:endParaRPr lang="en-US" sz="2800" dirty="0"/>
          </a:p>
        </p:txBody>
      </p:sp>
      <p:pic>
        <p:nvPicPr>
          <p:cNvPr id="5" name="Picture 4">
            <a:extLst>
              <a:ext uri="{FF2B5EF4-FFF2-40B4-BE49-F238E27FC236}">
                <a16:creationId xmlns:a16="http://schemas.microsoft.com/office/drawing/2014/main" id="{278F835B-3CA7-282C-E0E3-4F8E1C41618E}"/>
              </a:ext>
            </a:extLst>
          </p:cNvPr>
          <p:cNvPicPr>
            <a:picLocks noChangeAspect="1"/>
          </p:cNvPicPr>
          <p:nvPr/>
        </p:nvPicPr>
        <p:blipFill>
          <a:blip r:embed="rId4"/>
          <a:stretch>
            <a:fillRect/>
          </a:stretch>
        </p:blipFill>
        <p:spPr>
          <a:xfrm>
            <a:off x="3505200" y="916192"/>
            <a:ext cx="5602570" cy="4341607"/>
          </a:xfrm>
          <a:prstGeom prst="rect">
            <a:avLst/>
          </a:prstGeom>
        </p:spPr>
      </p:pic>
      <p:pic>
        <p:nvPicPr>
          <p:cNvPr id="9" name="Picture 8">
            <a:extLst>
              <a:ext uri="{FF2B5EF4-FFF2-40B4-BE49-F238E27FC236}">
                <a16:creationId xmlns:a16="http://schemas.microsoft.com/office/drawing/2014/main" id="{1F7ED7F8-E3E0-8389-B8D1-C41008427651}"/>
              </a:ext>
            </a:extLst>
          </p:cNvPr>
          <p:cNvPicPr>
            <a:picLocks noChangeAspect="1"/>
          </p:cNvPicPr>
          <p:nvPr/>
        </p:nvPicPr>
        <p:blipFill>
          <a:blip r:embed="rId5"/>
          <a:stretch>
            <a:fillRect/>
          </a:stretch>
        </p:blipFill>
        <p:spPr>
          <a:xfrm>
            <a:off x="420329" y="5257800"/>
            <a:ext cx="4476750" cy="600075"/>
          </a:xfrm>
          <a:prstGeom prst="rect">
            <a:avLst/>
          </a:prstGeom>
        </p:spPr>
      </p:pic>
    </p:spTree>
    <p:extLst>
      <p:ext uri="{BB962C8B-B14F-4D97-AF65-F5344CB8AC3E}">
        <p14:creationId xmlns:p14="http://schemas.microsoft.com/office/powerpoint/2010/main" val="2004078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Confirmations can carry only the person and date to also including the age, birth, parents, and farm.</a:t>
            </a:r>
          </a:p>
          <a:p>
            <a:r>
              <a:rPr lang="en-US" dirty="0"/>
              <a:t>They generally follow no format. Even though the books show one.</a:t>
            </a:r>
          </a:p>
          <a:p>
            <a:r>
              <a:rPr lang="en-US" sz="3200" dirty="0"/>
              <a:t>The key word to look for is </a:t>
            </a:r>
            <a:r>
              <a:rPr lang="en-US" sz="3200" dirty="0" err="1"/>
              <a:t>Confirmerede</a:t>
            </a:r>
            <a:r>
              <a:rPr lang="en-US" sz="3200" dirty="0"/>
              <a:t> or </a:t>
            </a:r>
            <a:r>
              <a:rPr lang="en-US" sz="3200" dirty="0" err="1"/>
              <a:t>Konfirmerte</a:t>
            </a:r>
            <a:r>
              <a:rPr lang="en-US" sz="3200" dirty="0"/>
              <a:t> (Confirmed).</a:t>
            </a:r>
          </a:p>
          <a:p>
            <a:r>
              <a:rPr lang="en-US" dirty="0" err="1"/>
              <a:t>Drenge</a:t>
            </a:r>
            <a:r>
              <a:rPr lang="en-US" dirty="0"/>
              <a:t> (boys) and </a:t>
            </a:r>
            <a:r>
              <a:rPr lang="en-US" dirty="0" err="1"/>
              <a:t>Piger</a:t>
            </a:r>
            <a:r>
              <a:rPr lang="en-US" dirty="0"/>
              <a:t> (girls) refer to the sex.</a:t>
            </a:r>
            <a:endParaRPr lang="en-US" sz="3200" dirty="0"/>
          </a:p>
          <a:p>
            <a:endParaRPr lang="en-US" dirty="0"/>
          </a:p>
          <a:p>
            <a:endParaRPr lang="en-US" dirty="0"/>
          </a:p>
        </p:txBody>
      </p:sp>
    </p:spTree>
    <p:extLst>
      <p:ext uri="{BB962C8B-B14F-4D97-AF65-F5344CB8AC3E}">
        <p14:creationId xmlns:p14="http://schemas.microsoft.com/office/powerpoint/2010/main" val="3227295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The general format is shown below.</a:t>
            </a:r>
          </a:p>
          <a:p>
            <a:endParaRPr lang="en-US" dirty="0"/>
          </a:p>
        </p:txBody>
      </p:sp>
      <p:pic>
        <p:nvPicPr>
          <p:cNvPr id="5" name="Picture 4">
            <a:extLst>
              <a:ext uri="{FF2B5EF4-FFF2-40B4-BE49-F238E27FC236}">
                <a16:creationId xmlns:a16="http://schemas.microsoft.com/office/drawing/2014/main" id="{15D93B99-BACA-BCA2-6A06-BB2EE5274CCF}"/>
              </a:ext>
            </a:extLst>
          </p:cNvPr>
          <p:cNvPicPr>
            <a:picLocks noChangeAspect="1"/>
          </p:cNvPicPr>
          <p:nvPr/>
        </p:nvPicPr>
        <p:blipFill>
          <a:blip r:embed="rId3"/>
          <a:stretch>
            <a:fillRect/>
          </a:stretch>
        </p:blipFill>
        <p:spPr>
          <a:xfrm>
            <a:off x="952500" y="1203324"/>
            <a:ext cx="7239000" cy="4749617"/>
          </a:xfrm>
          <a:prstGeom prst="rect">
            <a:avLst/>
          </a:prstGeom>
        </p:spPr>
      </p:pic>
    </p:spTree>
    <p:extLst>
      <p:ext uri="{BB962C8B-B14F-4D97-AF65-F5344CB8AC3E}">
        <p14:creationId xmlns:p14="http://schemas.microsoft.com/office/powerpoint/2010/main" val="379061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Example – Lina </a:t>
            </a:r>
            <a:r>
              <a:rPr lang="en-US" dirty="0" err="1"/>
              <a:t>Jorgensdatter</a:t>
            </a:r>
            <a:r>
              <a:rPr lang="en-US" dirty="0"/>
              <a:t> 1884 </a:t>
            </a:r>
            <a:r>
              <a:rPr lang="en-US" dirty="0">
                <a:hlinkClick r:id="rId3"/>
              </a:rPr>
              <a:t>Link</a:t>
            </a:r>
            <a:endParaRPr lang="en-US" dirty="0"/>
          </a:p>
          <a:p>
            <a:endParaRPr lang="en-US" dirty="0"/>
          </a:p>
          <a:p>
            <a:endParaRPr lang="en-US" dirty="0"/>
          </a:p>
          <a:p>
            <a:r>
              <a:rPr lang="en-US" dirty="0"/>
              <a:t>Example – Jorgen Johannessen 1843 </a:t>
            </a:r>
            <a:r>
              <a:rPr lang="en-US" dirty="0">
                <a:hlinkClick r:id="rId4"/>
              </a:rPr>
              <a:t>Link</a:t>
            </a:r>
            <a:endParaRPr lang="en-US" dirty="0"/>
          </a:p>
          <a:p>
            <a:endParaRPr lang="en-US" sz="3200" dirty="0"/>
          </a:p>
          <a:p>
            <a:endParaRPr lang="en-US" dirty="0"/>
          </a:p>
        </p:txBody>
      </p:sp>
      <p:pic>
        <p:nvPicPr>
          <p:cNvPr id="5" name="Picture 4">
            <a:extLst>
              <a:ext uri="{FF2B5EF4-FFF2-40B4-BE49-F238E27FC236}">
                <a16:creationId xmlns:a16="http://schemas.microsoft.com/office/drawing/2014/main" id="{2B709112-C0C0-8CDC-5A81-09BA595D4BF4}"/>
              </a:ext>
            </a:extLst>
          </p:cNvPr>
          <p:cNvPicPr>
            <a:picLocks noChangeAspect="1"/>
          </p:cNvPicPr>
          <p:nvPr/>
        </p:nvPicPr>
        <p:blipFill>
          <a:blip r:embed="rId5"/>
          <a:stretch>
            <a:fillRect/>
          </a:stretch>
        </p:blipFill>
        <p:spPr>
          <a:xfrm>
            <a:off x="0" y="1524000"/>
            <a:ext cx="9144000" cy="760861"/>
          </a:xfrm>
          <a:prstGeom prst="rect">
            <a:avLst/>
          </a:prstGeom>
        </p:spPr>
      </p:pic>
      <p:pic>
        <p:nvPicPr>
          <p:cNvPr id="7" name="Picture 6">
            <a:extLst>
              <a:ext uri="{FF2B5EF4-FFF2-40B4-BE49-F238E27FC236}">
                <a16:creationId xmlns:a16="http://schemas.microsoft.com/office/drawing/2014/main" id="{273AE6A2-9D0A-62DE-B964-F0A672D9C38F}"/>
              </a:ext>
            </a:extLst>
          </p:cNvPr>
          <p:cNvPicPr>
            <a:picLocks noChangeAspect="1"/>
          </p:cNvPicPr>
          <p:nvPr/>
        </p:nvPicPr>
        <p:blipFill>
          <a:blip r:embed="rId6"/>
          <a:stretch>
            <a:fillRect/>
          </a:stretch>
        </p:blipFill>
        <p:spPr>
          <a:xfrm>
            <a:off x="0" y="2272832"/>
            <a:ext cx="9144000" cy="317968"/>
          </a:xfrm>
          <a:prstGeom prst="rect">
            <a:avLst/>
          </a:prstGeom>
        </p:spPr>
      </p:pic>
      <p:pic>
        <p:nvPicPr>
          <p:cNvPr id="9" name="Picture 8">
            <a:extLst>
              <a:ext uri="{FF2B5EF4-FFF2-40B4-BE49-F238E27FC236}">
                <a16:creationId xmlns:a16="http://schemas.microsoft.com/office/drawing/2014/main" id="{69A65C47-23CD-166B-AD8E-E2890DB3E64D}"/>
              </a:ext>
            </a:extLst>
          </p:cNvPr>
          <p:cNvPicPr>
            <a:picLocks noChangeAspect="1"/>
          </p:cNvPicPr>
          <p:nvPr/>
        </p:nvPicPr>
        <p:blipFill>
          <a:blip r:embed="rId7"/>
          <a:stretch>
            <a:fillRect/>
          </a:stretch>
        </p:blipFill>
        <p:spPr>
          <a:xfrm>
            <a:off x="0" y="3124200"/>
            <a:ext cx="9144000" cy="985630"/>
          </a:xfrm>
          <a:prstGeom prst="rect">
            <a:avLst/>
          </a:prstGeom>
        </p:spPr>
      </p:pic>
      <p:pic>
        <p:nvPicPr>
          <p:cNvPr id="11" name="Picture 10">
            <a:extLst>
              <a:ext uri="{FF2B5EF4-FFF2-40B4-BE49-F238E27FC236}">
                <a16:creationId xmlns:a16="http://schemas.microsoft.com/office/drawing/2014/main" id="{6A9130C9-EA82-3B72-4C9D-F0FBD9FB749B}"/>
              </a:ext>
            </a:extLst>
          </p:cNvPr>
          <p:cNvPicPr>
            <a:picLocks noChangeAspect="1"/>
          </p:cNvPicPr>
          <p:nvPr/>
        </p:nvPicPr>
        <p:blipFill>
          <a:blip r:embed="rId8"/>
          <a:stretch>
            <a:fillRect/>
          </a:stretch>
        </p:blipFill>
        <p:spPr>
          <a:xfrm>
            <a:off x="-4916" y="4129495"/>
            <a:ext cx="9144000" cy="400926"/>
          </a:xfrm>
          <a:prstGeom prst="rect">
            <a:avLst/>
          </a:prstGeom>
        </p:spPr>
      </p:pic>
    </p:spTree>
    <p:extLst>
      <p:ext uri="{BB962C8B-B14F-4D97-AF65-F5344CB8AC3E}">
        <p14:creationId xmlns:p14="http://schemas.microsoft.com/office/powerpoint/2010/main" val="3325898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Example – Arne Larsen 1805 </a:t>
            </a:r>
            <a:r>
              <a:rPr lang="en-US" dirty="0">
                <a:hlinkClick r:id="rId3"/>
              </a:rPr>
              <a:t>Link</a:t>
            </a:r>
            <a:endParaRPr lang="en-US" dirty="0"/>
          </a:p>
        </p:txBody>
      </p:sp>
      <p:pic>
        <p:nvPicPr>
          <p:cNvPr id="5" name="Picture 4">
            <a:extLst>
              <a:ext uri="{FF2B5EF4-FFF2-40B4-BE49-F238E27FC236}">
                <a16:creationId xmlns:a16="http://schemas.microsoft.com/office/drawing/2014/main" id="{B33F1EBD-2A70-74CC-4820-AC298101CC76}"/>
              </a:ext>
            </a:extLst>
          </p:cNvPr>
          <p:cNvPicPr>
            <a:picLocks noChangeAspect="1"/>
          </p:cNvPicPr>
          <p:nvPr/>
        </p:nvPicPr>
        <p:blipFill>
          <a:blip r:embed="rId4"/>
          <a:stretch>
            <a:fillRect/>
          </a:stretch>
        </p:blipFill>
        <p:spPr>
          <a:xfrm>
            <a:off x="3309031" y="1439201"/>
            <a:ext cx="5758769" cy="4580599"/>
          </a:xfrm>
          <a:prstGeom prst="rect">
            <a:avLst/>
          </a:prstGeom>
        </p:spPr>
      </p:pic>
      <p:pic>
        <p:nvPicPr>
          <p:cNvPr id="7" name="Picture 6">
            <a:extLst>
              <a:ext uri="{FF2B5EF4-FFF2-40B4-BE49-F238E27FC236}">
                <a16:creationId xmlns:a16="http://schemas.microsoft.com/office/drawing/2014/main" id="{E9183B22-78B0-3F9A-7D2A-D31A2E823726}"/>
              </a:ext>
            </a:extLst>
          </p:cNvPr>
          <p:cNvPicPr>
            <a:picLocks noChangeAspect="1"/>
          </p:cNvPicPr>
          <p:nvPr/>
        </p:nvPicPr>
        <p:blipFill>
          <a:blip r:embed="rId5"/>
          <a:stretch>
            <a:fillRect/>
          </a:stretch>
        </p:blipFill>
        <p:spPr>
          <a:xfrm>
            <a:off x="5943600" y="748442"/>
            <a:ext cx="3112477" cy="690759"/>
          </a:xfrm>
          <a:prstGeom prst="rect">
            <a:avLst/>
          </a:prstGeom>
        </p:spPr>
      </p:pic>
    </p:spTree>
    <p:extLst>
      <p:ext uri="{BB962C8B-B14F-4D97-AF65-F5344CB8AC3E}">
        <p14:creationId xmlns:p14="http://schemas.microsoft.com/office/powerpoint/2010/main" val="2713533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Example – Erich Andersen 1777 </a:t>
            </a:r>
            <a:r>
              <a:rPr lang="en-US" dirty="0">
                <a:hlinkClick r:id="rId3"/>
              </a:rPr>
              <a:t>Link</a:t>
            </a:r>
            <a:endParaRPr lang="en-US" dirty="0"/>
          </a:p>
        </p:txBody>
      </p:sp>
      <p:pic>
        <p:nvPicPr>
          <p:cNvPr id="5" name="Picture 4">
            <a:extLst>
              <a:ext uri="{FF2B5EF4-FFF2-40B4-BE49-F238E27FC236}">
                <a16:creationId xmlns:a16="http://schemas.microsoft.com/office/drawing/2014/main" id="{B7E0E64B-63DD-8374-C297-138F754210DA}"/>
              </a:ext>
            </a:extLst>
          </p:cNvPr>
          <p:cNvPicPr>
            <a:picLocks noChangeAspect="1"/>
          </p:cNvPicPr>
          <p:nvPr/>
        </p:nvPicPr>
        <p:blipFill>
          <a:blip r:embed="rId4"/>
          <a:stretch>
            <a:fillRect/>
          </a:stretch>
        </p:blipFill>
        <p:spPr>
          <a:xfrm>
            <a:off x="3285952" y="1540541"/>
            <a:ext cx="5752919" cy="4572000"/>
          </a:xfrm>
          <a:prstGeom prst="rect">
            <a:avLst/>
          </a:prstGeom>
        </p:spPr>
      </p:pic>
      <p:pic>
        <p:nvPicPr>
          <p:cNvPr id="7" name="Picture 6">
            <a:extLst>
              <a:ext uri="{FF2B5EF4-FFF2-40B4-BE49-F238E27FC236}">
                <a16:creationId xmlns:a16="http://schemas.microsoft.com/office/drawing/2014/main" id="{0350A9C8-99F6-AB23-64D4-0A8EBE95FB13}"/>
              </a:ext>
            </a:extLst>
          </p:cNvPr>
          <p:cNvPicPr>
            <a:picLocks noChangeAspect="1"/>
          </p:cNvPicPr>
          <p:nvPr/>
        </p:nvPicPr>
        <p:blipFill>
          <a:blip r:embed="rId5"/>
          <a:stretch>
            <a:fillRect/>
          </a:stretch>
        </p:blipFill>
        <p:spPr>
          <a:xfrm>
            <a:off x="9832" y="4267200"/>
            <a:ext cx="3409950" cy="400050"/>
          </a:xfrm>
          <a:prstGeom prst="rect">
            <a:avLst/>
          </a:prstGeom>
        </p:spPr>
      </p:pic>
    </p:spTree>
    <p:extLst>
      <p:ext uri="{BB962C8B-B14F-4D97-AF65-F5344CB8AC3E}">
        <p14:creationId xmlns:p14="http://schemas.microsoft.com/office/powerpoint/2010/main" val="3685338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99813D-A019-FDE5-851E-13BF45C5C0CC}"/>
              </a:ext>
            </a:extLst>
          </p:cNvPr>
          <p:cNvSpPr>
            <a:spLocks noGrp="1"/>
          </p:cNvSpPr>
          <p:nvPr>
            <p:ph idx="1"/>
          </p:nvPr>
        </p:nvSpPr>
        <p:spPr/>
        <p:txBody>
          <a:bodyPr>
            <a:normAutofit lnSpcReduction="10000"/>
          </a:bodyPr>
          <a:lstStyle/>
          <a:p>
            <a:pPr marL="0" indent="0" algn="ctr">
              <a:buNone/>
            </a:pPr>
            <a:r>
              <a:rPr lang="en-US" dirty="0"/>
              <a:t>References</a:t>
            </a:r>
          </a:p>
          <a:p>
            <a:pPr marL="342900" marR="0" lvl="0" indent="-342900">
              <a:spcBef>
                <a:spcPts val="0"/>
              </a:spcBef>
              <a:spcAft>
                <a:spcPts val="0"/>
              </a:spcAft>
              <a:buFont typeface="Symbol" panose="05050102010706020507" pitchFamily="18" charset="2"/>
              <a:buChar char=""/>
            </a:pPr>
            <a:r>
              <a:rPr lang="en-US" sz="12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Gothic Alphabet</a:t>
            </a:r>
            <a:endParaRPr lang="en-US" sz="1200" u="sng" dirty="0">
              <a:solidFill>
                <a:srgbClr val="000000"/>
              </a:solidFill>
              <a:latin typeface="Arial" panose="020B0604020202020204" pitchFamily="34" charset="0"/>
              <a:ea typeface="Calibri" panose="020F0502020204030204" pitchFamily="34" charset="0"/>
              <a:cs typeface="Arial" panose="020B0604020202020204" pitchFamily="34" charset="0"/>
              <a:hlinkClick r:id="rId3"/>
            </a:endParaRPr>
          </a:p>
          <a:p>
            <a:pPr lvl="1" indent="-342900">
              <a:spcBef>
                <a:spcPts val="0"/>
              </a:spcBef>
              <a:buFont typeface="Symbol" panose="05050102010706020507" pitchFamily="18" charset="2"/>
              <a:buChar char=""/>
            </a:pPr>
            <a:r>
              <a:rPr lang="en-US" sz="12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3"/>
              </a:rPr>
              <a:t>http://www.hist.uib.no/gotisk/gotiskalfa.htm</a:t>
            </a:r>
            <a:r>
              <a:rPr lang="en-US" sz="1200"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 overview of the Gothic alphabet.</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DigitalArkivet– Practice with Gothic Manuscript App</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Arial" panose="020B0604020202020204" pitchFamily="34" charset="0"/>
              </a:rPr>
              <a:t>Apple – search store for “</a:t>
            </a:r>
            <a:r>
              <a:rPr lang="en-US" sz="1200" dirty="0" err="1">
                <a:effectLst/>
                <a:latin typeface="Arial" panose="020B0604020202020204" pitchFamily="34" charset="0"/>
                <a:ea typeface="Times New Roman" panose="02020603050405020304" pitchFamily="18" charset="0"/>
                <a:cs typeface="Arial" panose="020B0604020202020204" pitchFamily="34" charset="0"/>
              </a:rPr>
              <a:t>Gotisk</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håndskrift</a:t>
            </a:r>
            <a:r>
              <a:rPr lang="en-US" sz="1200" dirty="0">
                <a:effectLst/>
                <a:latin typeface="Arial" panose="020B0604020202020204" pitchFamily="34" charset="0"/>
                <a:ea typeface="Times New Roman" panose="02020603050405020304" pitchFamily="18" charset="0"/>
                <a:cs typeface="Arial" panose="020B0604020202020204" pitchFamily="34" charset="0"/>
              </a:rPr>
              <a:t>”</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Arial" panose="020B0604020202020204" pitchFamily="34" charset="0"/>
              </a:rPr>
              <a:t>Android – Not on store but available at</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spcBef>
                <a:spcPts val="0"/>
              </a:spcBef>
              <a:spcAft>
                <a:spcPts val="0"/>
              </a:spcAft>
              <a:buFont typeface="Wingdings" panose="05000000000000000000" pitchFamily="2" charset="2"/>
              <a:buChar char=""/>
            </a:pPr>
            <a:r>
              <a:rPr lang="en-US" sz="1200" u="sng" dirty="0">
                <a:solidFill>
                  <a:srgbClr val="0563C1"/>
                </a:solidFill>
                <a:effectLst/>
                <a:latin typeface="Arial" panose="020B0604020202020204" pitchFamily="34" charset="0"/>
                <a:ea typeface="Times New Roman" panose="02020603050405020304" pitchFamily="18" charset="0"/>
                <a:cs typeface="Arial" panose="020B0604020202020204" pitchFamily="34" charset="0"/>
                <a:hlinkClick r:id="rId4"/>
              </a:rPr>
              <a:t>https://m.apkpure.com/gotisk-h%C3%A5ndskrift/no.vangenplotz.gotisk/download?from=details</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Arial" panose="020B0604020202020204" pitchFamily="34" charset="0"/>
              </a:rPr>
              <a:t>Gothic alphabet on own app</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sz="1200" dirty="0">
                <a:effectLst/>
                <a:latin typeface="Arial" panose="020B0604020202020204" pitchFamily="34" charset="0"/>
                <a:ea typeface="Times New Roman" panose="02020603050405020304" pitchFamily="18" charset="0"/>
                <a:cs typeface="Arial" panose="020B0604020202020204" pitchFamily="34" charset="0"/>
              </a:rPr>
              <a:t>The app is based on the watchmaker </a:t>
            </a:r>
            <a:r>
              <a:rPr lang="en-US" sz="1200" dirty="0" err="1">
                <a:effectLst/>
                <a:latin typeface="Arial" panose="020B0604020202020204" pitchFamily="34" charset="0"/>
                <a:ea typeface="Times New Roman" panose="02020603050405020304" pitchFamily="18" charset="0"/>
                <a:cs typeface="Arial" panose="020B0604020202020204" pitchFamily="34" charset="0"/>
              </a:rPr>
              <a:t>Gunder</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Therkildsen</a:t>
            </a:r>
            <a:r>
              <a:rPr lang="en-US" sz="1200" dirty="0">
                <a:effectLst/>
                <a:latin typeface="Arial" panose="020B0604020202020204" pitchFamily="34" charset="0"/>
                <a:ea typeface="Times New Roman" panose="02020603050405020304" pitchFamily="18" charset="0"/>
                <a:cs typeface="Arial" panose="020B0604020202020204" pitchFamily="34" charset="0"/>
              </a:rPr>
              <a:t> in </a:t>
            </a:r>
            <a:r>
              <a:rPr lang="en-US" sz="1200" dirty="0" err="1">
                <a:effectLst/>
                <a:latin typeface="Arial" panose="020B0604020202020204" pitchFamily="34" charset="0"/>
                <a:ea typeface="Times New Roman" panose="02020603050405020304" pitchFamily="18" charset="0"/>
                <a:cs typeface="Arial" panose="020B0604020202020204" pitchFamily="34" charset="0"/>
              </a:rPr>
              <a:t>Vestre</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Moland's</a:t>
            </a:r>
            <a:r>
              <a:rPr lang="en-US" sz="1200" dirty="0">
                <a:effectLst/>
                <a:latin typeface="Arial" panose="020B0604020202020204" pitchFamily="34" charset="0"/>
                <a:ea typeface="Times New Roman" panose="02020603050405020304" pitchFamily="18" charset="0"/>
                <a:cs typeface="Arial" panose="020B0604020202020204" pitchFamily="34" charset="0"/>
              </a:rPr>
              <a:t> manuscript from the 1850s. Here you can type yourself on the keyboard and get it up in Gothic. It's a smart way to practice. There is also an alphabet there that gives you an overview of the different letters. In the app you will also find a dictionary with approx. 100 words with job titles and other words that often appear in church records. The app has been developed by, among others, Knut Johannessen who has written the book "Den </a:t>
            </a:r>
            <a:r>
              <a:rPr lang="en-US" sz="1200" dirty="0" err="1">
                <a:effectLst/>
                <a:latin typeface="Arial" panose="020B0604020202020204" pitchFamily="34" charset="0"/>
                <a:ea typeface="Times New Roman" panose="02020603050405020304" pitchFamily="18" charset="0"/>
                <a:cs typeface="Arial" panose="020B0604020202020204" pitchFamily="34" charset="0"/>
              </a:rPr>
              <a:t>glemte</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r>
              <a:rPr lang="en-US" sz="1200" dirty="0" err="1">
                <a:effectLst/>
                <a:latin typeface="Arial" panose="020B0604020202020204" pitchFamily="34" charset="0"/>
                <a:ea typeface="Times New Roman" panose="02020603050405020304" pitchFamily="18" charset="0"/>
                <a:cs typeface="Arial" panose="020B0604020202020204" pitchFamily="34" charset="0"/>
              </a:rPr>
              <a:t>skriften</a:t>
            </a:r>
            <a:r>
              <a:rPr lang="en-US" sz="1200" dirty="0">
                <a:effectLst/>
                <a:latin typeface="Arial" panose="020B0604020202020204" pitchFamily="34" charset="0"/>
                <a:ea typeface="Times New Roman" panose="02020603050405020304" pitchFamily="18"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rPr>
              <a:t>A Research Guide fo</a:t>
            </a:r>
            <a:r>
              <a:rPr lang="en-US" sz="1200" dirty="0">
                <a:latin typeface="Arial" panose="020B0604020202020204" pitchFamily="34" charset="0"/>
                <a:ea typeface="Calibri" panose="020F0502020204030204" pitchFamily="34" charset="0"/>
                <a:cs typeface="Arial" panose="020B0604020202020204" pitchFamily="34" charset="0"/>
              </a:rPr>
              <a:t>r Norwegian Genealogy, Norwegian American Genealogical Center and </a:t>
            </a:r>
            <a:r>
              <a:rPr lang="en-US" sz="1200" dirty="0" err="1">
                <a:latin typeface="Arial" panose="020B0604020202020204" pitchFamily="34" charset="0"/>
                <a:ea typeface="Calibri" panose="020F0502020204030204" pitchFamily="34" charset="0"/>
                <a:cs typeface="Arial" panose="020B0604020202020204" pitchFamily="34" charset="0"/>
              </a:rPr>
              <a:t>Naeseth</a:t>
            </a:r>
            <a:r>
              <a:rPr lang="en-US" sz="1200" dirty="0">
                <a:latin typeface="Arial" panose="020B0604020202020204" pitchFamily="34" charset="0"/>
                <a:ea typeface="Calibri" panose="020F0502020204030204" pitchFamily="34" charset="0"/>
                <a:cs typeface="Arial" panose="020B0604020202020204" pitchFamily="34" charset="0"/>
              </a:rPr>
              <a:t> Library, Madison, Wisconsin, 2013</a:t>
            </a:r>
            <a:endParaRPr lang="en-US" sz="1200" dirty="0">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marL="342900" marR="0" lvl="0" indent="-342900">
              <a:spcBef>
                <a:spcPts val="0"/>
              </a:spcBef>
              <a:spcAft>
                <a:spcPts val="0"/>
              </a:spcAft>
              <a:buFont typeface="Symbol" panose="05050102010706020507" pitchFamily="18" charset="2"/>
              <a:buChar char=""/>
            </a:pPr>
            <a:r>
              <a:rPr lang="en-US" sz="12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Dictionary for genealogists</a:t>
            </a:r>
            <a:r>
              <a:rPr lang="en-US" sz="1200"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 (in Norwegian – must use VPN to access)</a:t>
            </a:r>
          </a:p>
          <a:p>
            <a:pPr lvl="1" indent="-342900">
              <a:spcBef>
                <a:spcPts val="0"/>
              </a:spcBef>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hlinkClick r:id="rId5"/>
              </a:rPr>
              <a:t>https://www.nb.no/items/c819c0984271b0f7b194632d130733d2;page=0;searchText=ordbok for </a:t>
            </a:r>
            <a:r>
              <a:rPr lang="en-US" sz="1200" dirty="0" err="1">
                <a:effectLst/>
                <a:latin typeface="Arial" panose="020B0604020202020204" pitchFamily="34" charset="0"/>
                <a:ea typeface="Calibri" panose="020F0502020204030204" pitchFamily="34" charset="0"/>
                <a:cs typeface="Arial" panose="020B0604020202020204" pitchFamily="34" charset="0"/>
                <a:hlinkClick r:id="rId5"/>
              </a:rPr>
              <a:t>slektsforskere?page</a:t>
            </a:r>
            <a:r>
              <a:rPr lang="en-US" sz="1200" dirty="0">
                <a:effectLst/>
                <a:latin typeface="Arial" panose="020B0604020202020204" pitchFamily="34" charset="0"/>
                <a:ea typeface="Calibri" panose="020F0502020204030204" pitchFamily="34" charset="0"/>
                <a:cs typeface="Arial" panose="020B0604020202020204" pitchFamily="34" charset="0"/>
                <a:hlinkClick r:id="rId5"/>
              </a:rPr>
              <a:t>=0   </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6"/>
              </a:rPr>
              <a:t>Latin dates, words and expressions, common in church books</a:t>
            </a:r>
            <a:r>
              <a:rPr lang="en-US" sz="1200"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(Translates from Norwegian to English)</a:t>
            </a:r>
          </a:p>
          <a:p>
            <a:pPr lvl="1" indent="-342900">
              <a:spcBef>
                <a:spcPts val="0"/>
              </a:spcBef>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hlinkClick r:id="rId6"/>
              </a:rPr>
              <a:t>http://www.innherred.net/genealogi/latin.htm</a:t>
            </a:r>
            <a:r>
              <a:rPr lang="en-US" sz="1200"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Symbol" panose="05050102010706020507" pitchFamily="18" charset="2"/>
              <a:buChar char=""/>
            </a:pPr>
            <a:r>
              <a:rPr lang="en-US" sz="1200" u="sng"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7"/>
              </a:rPr>
              <a:t>Calendar of church holidays</a:t>
            </a: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(in Norwegian – enter year for “</a:t>
            </a:r>
            <a:r>
              <a:rPr lang="en-US" sz="1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År</a:t>
            </a: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lvl="1" indent="-342900">
              <a:spcBef>
                <a:spcPts val="0"/>
              </a:spcBef>
              <a:buFont typeface="Symbol" panose="05050102010706020507" pitchFamily="18" charset="2"/>
              <a:buChar char=""/>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7"/>
              </a:rPr>
              <a:t>https://trinitatis.no/</a:t>
            </a: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hlinkClick r:id="rId8"/>
              </a:rPr>
              <a:t>German Church Record Vocabulary: The Most Important Words</a:t>
            </a:r>
          </a:p>
          <a:p>
            <a:pPr lvl="1" indent="-342900">
              <a:spcBef>
                <a:spcPts val="0"/>
              </a:spcBef>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hlinkClick r:id="rId8"/>
              </a:rPr>
              <a:t>https://germanologyunlocked.com/german-church-record-vocabulary-important-words/#:~:text=German%20Church%20Record%20Vocabulary%3A%20The%20Most%20Important%20Words,%20%20Geburt%20%2028%20more%20rows%20</a:t>
            </a:r>
            <a:r>
              <a:rPr lang="en-US" sz="1200" dirty="0">
                <a:effectLst/>
                <a:latin typeface="Arial" panose="020B0604020202020204" pitchFamily="34" charset="0"/>
                <a:ea typeface="Calibri" panose="020F0502020204030204" pitchFamily="34" charset="0"/>
                <a:cs typeface="Arial" panose="020B0604020202020204" pitchFamily="34" charset="0"/>
              </a:rPr>
              <a:t> </a:t>
            </a:r>
          </a:p>
          <a:p>
            <a:pPr marL="0" marR="0" lvl="0" indent="0">
              <a:spcBef>
                <a:spcPts val="0"/>
              </a:spcBef>
              <a:spcAft>
                <a:spcPts val="0"/>
              </a:spcAft>
              <a:buNone/>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1200" dirty="0">
              <a:latin typeface="Arial" panose="020B0604020202020204" pitchFamily="34" charset="0"/>
              <a:cs typeface="Arial" panose="020B0604020202020204" pitchFamily="34" charset="0"/>
            </a:endParaRPr>
          </a:p>
          <a:p>
            <a:pPr marL="0" indent="0">
              <a:buNone/>
            </a:pPr>
            <a:endParaRPr lang="en-US" sz="1000" dirty="0"/>
          </a:p>
          <a:p>
            <a:pPr marL="0" indent="0">
              <a:buNone/>
            </a:pPr>
            <a:endParaRPr lang="en-US" sz="1400" dirty="0"/>
          </a:p>
        </p:txBody>
      </p:sp>
    </p:spTree>
    <p:extLst>
      <p:ext uri="{BB962C8B-B14F-4D97-AF65-F5344CB8AC3E}">
        <p14:creationId xmlns:p14="http://schemas.microsoft.com/office/powerpoint/2010/main" val="1024768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69C50-7A55-6359-B306-87497D0C70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203381-CBF7-CDDD-02DB-FDA989195F79}"/>
              </a:ext>
            </a:extLst>
          </p:cNvPr>
          <p:cNvSpPr>
            <a:spLocks noGrp="1"/>
          </p:cNvSpPr>
          <p:nvPr>
            <p:ph type="ctrTitle"/>
          </p:nvPr>
        </p:nvSpPr>
        <p:spPr>
          <a:xfrm>
            <a:off x="685800" y="1219200"/>
            <a:ext cx="7772400" cy="3352800"/>
          </a:xfrm>
        </p:spPr>
        <p:txBody>
          <a:bodyPr>
            <a:normAutofit/>
          </a:bodyPr>
          <a:lstStyle/>
          <a:p>
            <a:r>
              <a:rPr lang="en-US" dirty="0"/>
              <a:t>Reading old Script from Norwegian Records</a:t>
            </a:r>
            <a:br>
              <a:rPr lang="en-US" dirty="0"/>
            </a:br>
            <a:r>
              <a:rPr lang="en-US" dirty="0"/>
              <a:t>Practicum</a:t>
            </a:r>
            <a:br>
              <a:rPr lang="en-US" dirty="0"/>
            </a:br>
            <a:r>
              <a:rPr lang="en-US" dirty="0"/>
              <a:t>6December2025</a:t>
            </a:r>
            <a:br>
              <a:rPr lang="en-US" dirty="0"/>
            </a:br>
            <a:r>
              <a:rPr lang="en-US" sz="2700" dirty="0"/>
              <a:t>Updated </a:t>
            </a:r>
            <a:fld id="{8437C22C-87CE-4669-A2C4-B162799DE5D9}" type="datetime8">
              <a:rPr lang="en-US" sz="2700" smtClean="0"/>
              <a:t>11/30/2025 2:09 PM</a:t>
            </a:fld>
            <a:endParaRPr lang="en-US" sz="2700" dirty="0"/>
          </a:p>
        </p:txBody>
      </p:sp>
    </p:spTree>
    <p:extLst>
      <p:ext uri="{BB962C8B-B14F-4D97-AF65-F5344CB8AC3E}">
        <p14:creationId xmlns:p14="http://schemas.microsoft.com/office/powerpoint/2010/main" val="3828851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2E57B-F36B-4D28-CA92-77AE6734637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D47616-9981-EB87-8BE0-362CFBBEA615}"/>
              </a:ext>
            </a:extLst>
          </p:cNvPr>
          <p:cNvSpPr>
            <a:spLocks noGrp="1"/>
          </p:cNvSpPr>
          <p:nvPr>
            <p:ph idx="1"/>
          </p:nvPr>
        </p:nvSpPr>
        <p:spPr/>
        <p:txBody>
          <a:bodyPr>
            <a:normAutofit fontScale="40000" lnSpcReduction="20000"/>
          </a:bodyPr>
          <a:lstStyle/>
          <a:p>
            <a:endParaRPr lang="en-US" dirty="0"/>
          </a:p>
          <a:p>
            <a:r>
              <a:rPr lang="en-US" dirty="0"/>
              <a:t>1841  What is it.  Find Martha Hansdatter</a:t>
            </a:r>
          </a:p>
          <a:p>
            <a:r>
              <a:rPr lang="en-US" dirty="0">
                <a:hlinkClick r:id="rId2"/>
              </a:rPr>
              <a:t>Birth Martha Hansdatter 1841.pdf</a:t>
            </a:r>
            <a:endParaRPr lang="en-US" dirty="0"/>
          </a:p>
          <a:p>
            <a:r>
              <a:rPr lang="en-US" dirty="0"/>
              <a:t>1820  What is it.  Find Anne Larsdatter</a:t>
            </a:r>
          </a:p>
          <a:p>
            <a:r>
              <a:rPr lang="en-US" dirty="0">
                <a:hlinkClick r:id="rId3"/>
              </a:rPr>
              <a:t>Birth Anne Larsdatter 1820.pdf</a:t>
            </a:r>
            <a:endParaRPr lang="en-US" dirty="0"/>
          </a:p>
          <a:p>
            <a:r>
              <a:rPr lang="en-US" dirty="0"/>
              <a:t>1768  What is it.  Find Peder Andersen</a:t>
            </a:r>
          </a:p>
          <a:p>
            <a:r>
              <a:rPr lang="en-US" dirty="0">
                <a:hlinkClick r:id="rId4"/>
              </a:rPr>
              <a:t>Birth Peder Andersen 1768.pdf</a:t>
            </a:r>
            <a:endParaRPr lang="en-US" dirty="0"/>
          </a:p>
          <a:p>
            <a:r>
              <a:rPr lang="en-US" dirty="0"/>
              <a:t>1861  What is it.  Find Sivert Knudsen</a:t>
            </a:r>
          </a:p>
          <a:p>
            <a:r>
              <a:rPr lang="da-DK" dirty="0">
                <a:hlinkClick r:id="rId5"/>
              </a:rPr>
              <a:t>Confirmation Sivert Knudsen 1861.pdf</a:t>
            </a:r>
            <a:endParaRPr lang="en-US" dirty="0"/>
          </a:p>
          <a:p>
            <a:r>
              <a:rPr lang="en-US" dirty="0"/>
              <a:t>1787  What is it.  Find Hemming Larsen</a:t>
            </a:r>
          </a:p>
          <a:p>
            <a:r>
              <a:rPr lang="en-US" dirty="0">
                <a:hlinkClick r:id="rId6"/>
              </a:rPr>
              <a:t>Confirmation Hemming Larsen 1787.pdf</a:t>
            </a:r>
            <a:endParaRPr lang="en-US" dirty="0"/>
          </a:p>
          <a:p>
            <a:r>
              <a:rPr lang="en-US" dirty="0"/>
              <a:t>1828  What is it.  Find Peder Andersen</a:t>
            </a:r>
          </a:p>
          <a:p>
            <a:r>
              <a:rPr lang="en-US" dirty="0">
                <a:hlinkClick r:id="rId7"/>
              </a:rPr>
              <a:t>Death Peder Andersen 1828.pdf</a:t>
            </a:r>
            <a:endParaRPr lang="en-US" dirty="0"/>
          </a:p>
          <a:p>
            <a:r>
              <a:rPr lang="en-US" dirty="0"/>
              <a:t>1783  What is it.  Find Berte </a:t>
            </a:r>
            <a:r>
              <a:rPr lang="en-US" dirty="0" err="1"/>
              <a:t>Erichsdatter</a:t>
            </a:r>
            <a:endParaRPr lang="en-US" dirty="0"/>
          </a:p>
          <a:p>
            <a:r>
              <a:rPr lang="de-DE" dirty="0">
                <a:hlinkClick r:id="rId8"/>
              </a:rPr>
              <a:t>Death Berte Erichsdatter 1783.pdf</a:t>
            </a:r>
            <a:endParaRPr lang="en-US" dirty="0"/>
          </a:p>
          <a:p>
            <a:r>
              <a:rPr lang="en-US" dirty="0"/>
              <a:t>1851  What is it.  Find Anne Larsdatter</a:t>
            </a:r>
          </a:p>
          <a:p>
            <a:r>
              <a:rPr lang="en-US" dirty="0">
                <a:hlinkClick r:id="rId9"/>
              </a:rPr>
              <a:t>Marriage Anders Bentsen and Anne Larsdatter 1851.pdf</a:t>
            </a:r>
            <a:endParaRPr lang="en-US" dirty="0"/>
          </a:p>
          <a:p>
            <a:r>
              <a:rPr lang="en-US" dirty="0"/>
              <a:t>1806  What is it.  Find Arne Larsen</a:t>
            </a:r>
          </a:p>
          <a:p>
            <a:r>
              <a:rPr lang="en-US" dirty="0">
                <a:hlinkClick r:id="rId10"/>
              </a:rPr>
              <a:t>Marriage Arne Larsen Inger Mortensdatter 1806.pdf</a:t>
            </a:r>
            <a:endParaRPr lang="en-US" dirty="0"/>
          </a:p>
          <a:p>
            <a:r>
              <a:rPr lang="en-US" dirty="0"/>
              <a:t>1771  What is it.  Find Mons Eriksen</a:t>
            </a:r>
          </a:p>
          <a:p>
            <a:r>
              <a:rPr lang="en-US" dirty="0">
                <a:hlinkClick r:id="rId11"/>
              </a:rPr>
              <a:t>Marriage Mons Eriksen Brita </a:t>
            </a:r>
            <a:r>
              <a:rPr lang="en-US" dirty="0" err="1">
                <a:hlinkClick r:id="rId11"/>
              </a:rPr>
              <a:t>Christoffersdatter</a:t>
            </a:r>
            <a:r>
              <a:rPr lang="en-US" dirty="0">
                <a:hlinkClick r:id="rId11"/>
              </a:rPr>
              <a:t> 1771.pdf</a:t>
            </a:r>
            <a:endParaRPr lang="en-US" dirty="0"/>
          </a:p>
          <a:p>
            <a:r>
              <a:rPr lang="en-US" dirty="0"/>
              <a:t>1696  What is it.  Find Marie Bendeke</a:t>
            </a:r>
          </a:p>
          <a:p>
            <a:r>
              <a:rPr lang="en-US" dirty="0">
                <a:hlinkClick r:id="rId12"/>
              </a:rPr>
              <a:t>Marriage Ole Jensen Holter and Marie Bendeke </a:t>
            </a:r>
            <a:r>
              <a:rPr lang="en-US" dirty="0" err="1">
                <a:hlinkClick r:id="rId12"/>
              </a:rPr>
              <a:t>Jochumsdatter</a:t>
            </a:r>
            <a:r>
              <a:rPr lang="en-US" dirty="0">
                <a:hlinkClick r:id="rId12"/>
              </a:rPr>
              <a:t> 1696.pdf</a:t>
            </a:r>
            <a:endParaRPr lang="en-US" dirty="0"/>
          </a:p>
          <a:p>
            <a:r>
              <a:rPr lang="en-US" dirty="0"/>
              <a:t>1857  St. Louis USA – What is it.  Who did it.</a:t>
            </a:r>
          </a:p>
          <a:p>
            <a:r>
              <a:rPr lang="en-US" dirty="0">
                <a:hlinkClick r:id="rId13"/>
              </a:rPr>
              <a:t>Marriage Certificate Joseph Flottemesch Catharine Marie Anna </a:t>
            </a:r>
            <a:r>
              <a:rPr lang="en-US" dirty="0" err="1">
                <a:hlinkClick r:id="rId13"/>
              </a:rPr>
              <a:t>Wormann</a:t>
            </a:r>
            <a:r>
              <a:rPr lang="en-US">
                <a:hlinkClick r:id="rId13"/>
              </a:rPr>
              <a:t> 1857.pdf</a:t>
            </a:r>
            <a:endParaRPr lang="en-US" dirty="0"/>
          </a:p>
        </p:txBody>
      </p:sp>
    </p:spTree>
    <p:extLst>
      <p:ext uri="{BB962C8B-B14F-4D97-AF65-F5344CB8AC3E}">
        <p14:creationId xmlns:p14="http://schemas.microsoft.com/office/powerpoint/2010/main" val="3328968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pPr marL="285750" indent="-285750">
              <a:buFont typeface="Arial" panose="020B0604020202020204" pitchFamily="34" charset="0"/>
              <a:buChar char="•"/>
            </a:pPr>
            <a:r>
              <a:rPr lang="en-US" sz="3200" b="1" dirty="0"/>
              <a:t>The slides below refer to a Jonny Lyngstad talk and slides which were developed from Knut Johannessen’s book, “Dem </a:t>
            </a:r>
            <a:r>
              <a:rPr lang="en-US" sz="3200" b="1" dirty="0" err="1"/>
              <a:t>glemte</a:t>
            </a:r>
            <a:r>
              <a:rPr lang="en-US" sz="3200" b="1" dirty="0"/>
              <a:t> </a:t>
            </a:r>
            <a:r>
              <a:rPr lang="en-US" sz="3200" b="1" dirty="0" err="1"/>
              <a:t>skriften</a:t>
            </a:r>
            <a:r>
              <a:rPr lang="en-US" sz="3200" b="1" dirty="0"/>
              <a:t> </a:t>
            </a:r>
            <a:r>
              <a:rPr lang="en-US" sz="3200" b="1" dirty="0" err="1"/>
              <a:t>Gotisk</a:t>
            </a:r>
            <a:r>
              <a:rPr lang="en-US" sz="3200" b="1" dirty="0"/>
              <a:t> </a:t>
            </a:r>
            <a:r>
              <a:rPr lang="en-US" sz="3200" b="1" dirty="0" err="1"/>
              <a:t>håndskrift</a:t>
            </a:r>
            <a:r>
              <a:rPr lang="en-US" sz="3200" b="1" dirty="0"/>
              <a:t> I Norge” which can be bought used from Norway sites.  It is available – using a Norwegian VPN – online at </a:t>
            </a:r>
            <a:r>
              <a:rPr lang="en-US" sz="3200" b="1" dirty="0">
                <a:hlinkClick r:id="rId2"/>
              </a:rPr>
              <a:t>http://nb.no</a:t>
            </a:r>
            <a:r>
              <a:rPr lang="en-US" sz="3200" b="1" dirty="0"/>
              <a:t>. </a:t>
            </a:r>
          </a:p>
          <a:p>
            <a:pPr marL="285750" indent="-285750">
              <a:buFont typeface="Arial" panose="020B0604020202020204" pitchFamily="34" charset="0"/>
              <a:buChar char="•"/>
            </a:pPr>
            <a:r>
              <a:rPr lang="en-US" b="1" dirty="0">
                <a:latin typeface="+mj-lt"/>
              </a:rPr>
              <a:t>Information is used with permission.</a:t>
            </a:r>
            <a:endParaRPr lang="en-US" sz="3200" b="1" dirty="0">
              <a:latin typeface="+mj-lt"/>
            </a:endParaRPr>
          </a:p>
          <a:p>
            <a:endParaRPr lang="en-US" dirty="0"/>
          </a:p>
        </p:txBody>
      </p:sp>
    </p:spTree>
    <p:extLst>
      <p:ext uri="{BB962C8B-B14F-4D97-AF65-F5344CB8AC3E}">
        <p14:creationId xmlns:p14="http://schemas.microsoft.com/office/powerpoint/2010/main" val="954493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fontScale="92500" lnSpcReduction="10000"/>
          </a:bodyPr>
          <a:lstStyle/>
          <a:p>
            <a:r>
              <a:rPr lang="en-US" dirty="0"/>
              <a:t>For most Norwegian records, you need to be able to recognize a few key words or phrases and be able to read the names.</a:t>
            </a:r>
          </a:p>
          <a:p>
            <a:r>
              <a:rPr lang="en-US" dirty="0"/>
              <a:t>We’re covering Baptism, Marriage, and Death records.  If we get time, we’ll touch on Confirmation records</a:t>
            </a:r>
          </a:p>
          <a:p>
            <a:r>
              <a:rPr lang="en-US" dirty="0"/>
              <a:t>Most census records are indexed only and so we don’t need to cover those.</a:t>
            </a:r>
          </a:p>
          <a:p>
            <a:r>
              <a:rPr lang="en-US" dirty="0"/>
              <a:t>Other records – probate, tax, military, and the like are more intensive and won’t be covered.  But the techniques work.</a:t>
            </a:r>
          </a:p>
        </p:txBody>
      </p:sp>
    </p:spTree>
    <p:extLst>
      <p:ext uri="{BB962C8B-B14F-4D97-AF65-F5344CB8AC3E}">
        <p14:creationId xmlns:p14="http://schemas.microsoft.com/office/powerpoint/2010/main" val="673463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fontScale="85000" lnSpcReduction="10000"/>
          </a:bodyPr>
          <a:lstStyle/>
          <a:p>
            <a:r>
              <a:rPr lang="en-US" dirty="0"/>
              <a:t>To find your relatives in the records, you must know the format and what a few key words – and their abbreviations look like.</a:t>
            </a:r>
          </a:p>
          <a:p>
            <a:r>
              <a:rPr lang="en-US" dirty="0"/>
              <a:t>You must also be able to read names – which requires a recognition of the format of the record to locate them and the ability to see abbreviated names.</a:t>
            </a:r>
          </a:p>
          <a:p>
            <a:r>
              <a:rPr lang="en-US" dirty="0"/>
              <a:t>I’ve attached a PDF which contains the heading illustrated as they are too small to read.</a:t>
            </a:r>
          </a:p>
          <a:p>
            <a:r>
              <a:rPr lang="en-US" dirty="0"/>
              <a:t>We’ll work through some document types and practice with examples.</a:t>
            </a:r>
          </a:p>
          <a:p>
            <a:r>
              <a:rPr lang="en-US" dirty="0"/>
              <a:t>Note that – as the documents get older, all headings and organization go away.</a:t>
            </a:r>
          </a:p>
        </p:txBody>
      </p:sp>
    </p:spTree>
    <p:extLst>
      <p:ext uri="{BB962C8B-B14F-4D97-AF65-F5344CB8AC3E}">
        <p14:creationId xmlns:p14="http://schemas.microsoft.com/office/powerpoint/2010/main" val="2034301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lnSpcReduction="10000"/>
          </a:bodyPr>
          <a:lstStyle/>
          <a:p>
            <a:r>
              <a:rPr lang="en-US" dirty="0"/>
              <a:t>Baptisms generally follow the same format for most eras.  </a:t>
            </a:r>
          </a:p>
          <a:p>
            <a:r>
              <a:rPr lang="en-US" dirty="0"/>
              <a:t>Earlier baptisms are usually separated – one page for males and one for females – or even a whole section for each sex.</a:t>
            </a:r>
          </a:p>
          <a:p>
            <a:r>
              <a:rPr lang="en-US" dirty="0"/>
              <a:t>The earliest baptisms were intermingled with other types of church events, but the information recorded remained consistent.</a:t>
            </a:r>
          </a:p>
          <a:p>
            <a:r>
              <a:rPr lang="en-US" dirty="0"/>
              <a:t>In some parishes, the earliest baptisms do not list the mother.</a:t>
            </a:r>
          </a:p>
        </p:txBody>
      </p:sp>
    </p:spTree>
    <p:extLst>
      <p:ext uri="{BB962C8B-B14F-4D97-AF65-F5344CB8AC3E}">
        <p14:creationId xmlns:p14="http://schemas.microsoft.com/office/powerpoint/2010/main" val="630597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2B04AA-EDA1-38DA-A654-4CD048CB7DFE}"/>
              </a:ext>
            </a:extLst>
          </p:cNvPr>
          <p:cNvSpPr>
            <a:spLocks noGrp="1"/>
          </p:cNvSpPr>
          <p:nvPr>
            <p:ph idx="1"/>
          </p:nvPr>
        </p:nvSpPr>
        <p:spPr/>
        <p:txBody>
          <a:bodyPr>
            <a:normAutofit/>
          </a:bodyPr>
          <a:lstStyle/>
          <a:p>
            <a:r>
              <a:rPr lang="en-US" dirty="0"/>
              <a:t>The year and date are listed for baptisms, but earlier baptisms may have that as a ecclesiastical date and the baptism record may be in a section for a particular Sunday – with the date above for all things that happened that Sunday.</a:t>
            </a:r>
          </a:p>
          <a:p>
            <a:r>
              <a:rPr lang="en-US" dirty="0"/>
              <a:t>Birth dates were not originally kept but </a:t>
            </a:r>
            <a:r>
              <a:rPr lang="en-US" dirty="0" err="1"/>
              <a:t>bny</a:t>
            </a:r>
            <a:r>
              <a:rPr lang="en-US" dirty="0"/>
              <a:t> the 1820’s most baptism records record both the baptism and the birth date.</a:t>
            </a:r>
          </a:p>
        </p:txBody>
      </p:sp>
    </p:spTree>
    <p:extLst>
      <p:ext uri="{BB962C8B-B14F-4D97-AF65-F5344CB8AC3E}">
        <p14:creationId xmlns:p14="http://schemas.microsoft.com/office/powerpoint/2010/main" val="1470182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165570</TotalTime>
  <Words>2166</Words>
  <Application>Microsoft Office PowerPoint</Application>
  <PresentationFormat>On-screen Show (4:3)</PresentationFormat>
  <Paragraphs>282</Paragraphs>
  <Slides>37</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Arial Nova</vt:lpstr>
      <vt:lpstr>Calibri</vt:lpstr>
      <vt:lpstr>Courier New</vt:lpstr>
      <vt:lpstr>Symbol</vt:lpstr>
      <vt:lpstr>Wingdings</vt:lpstr>
      <vt:lpstr>Office Theme</vt:lpstr>
      <vt:lpstr>Reading old Script from Norwegian Records Practicum 6December2025 Updated 11/30/2025 2:09 PM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old Script from Norwegian Records Practicum 6December2025 Updated 11/30/2025 2:09 PM</vt:lpstr>
    </vt:vector>
  </TitlesOfParts>
  <Company>The Gates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Hjelmstad</dc:creator>
  <cp:lastModifiedBy>Anthony Hjelmstad</cp:lastModifiedBy>
  <cp:revision>650</cp:revision>
  <cp:lastPrinted>2022-06-22T18:36:26Z</cp:lastPrinted>
  <dcterms:created xsi:type="dcterms:W3CDTF">2014-09-10T21:40:02Z</dcterms:created>
  <dcterms:modified xsi:type="dcterms:W3CDTF">2025-11-30T21:12:44Z</dcterms:modified>
</cp:coreProperties>
</file>